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4"/>
  </p:notesMasterIdLst>
  <p:sldIdLst>
    <p:sldId id="256" r:id="rId2"/>
    <p:sldId id="329" r:id="rId3"/>
    <p:sldId id="257" r:id="rId4"/>
    <p:sldId id="348" r:id="rId5"/>
    <p:sldId id="298" r:id="rId6"/>
    <p:sldId id="349" r:id="rId7"/>
    <p:sldId id="350" r:id="rId8"/>
    <p:sldId id="354" r:id="rId9"/>
    <p:sldId id="351" r:id="rId10"/>
    <p:sldId id="355" r:id="rId11"/>
    <p:sldId id="352" r:id="rId12"/>
    <p:sldId id="356" r:id="rId13"/>
    <p:sldId id="353" r:id="rId14"/>
    <p:sldId id="357" r:id="rId15"/>
    <p:sldId id="346" r:id="rId16"/>
    <p:sldId id="360" r:id="rId17"/>
    <p:sldId id="361" r:id="rId18"/>
    <p:sldId id="362" r:id="rId19"/>
    <p:sldId id="363" r:id="rId20"/>
    <p:sldId id="366" r:id="rId21"/>
    <p:sldId id="367" r:id="rId22"/>
    <p:sldId id="365"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Corbel" panose="020B0503020204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rena ferrando" initials="sf" lastIdx="7" clrIdx="0">
    <p:extLst>
      <p:ext uri="{19B8F6BF-5375-455C-9EA6-DF929625EA0E}">
        <p15:presenceInfo xmlns:p15="http://schemas.microsoft.com/office/powerpoint/2012/main" userId="5caf15a5bd6a05e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94660"/>
  </p:normalViewPr>
  <p:slideViewPr>
    <p:cSldViewPr snapToGrid="0">
      <p:cViewPr>
        <p:scale>
          <a:sx n="70" d="100"/>
          <a:sy n="70" d="100"/>
        </p:scale>
        <p:origin x="65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4690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bg>
      <p:bgPr>
        <a:gradFill>
          <a:gsLst>
            <a:gs pos="0">
              <a:srgbClr val="184E6E"/>
            </a:gs>
            <a:gs pos="23000">
              <a:srgbClr val="184E6E"/>
            </a:gs>
            <a:gs pos="69000">
              <a:srgbClr val="14425D"/>
            </a:gs>
            <a:gs pos="97000">
              <a:srgbClr val="0D2C3E"/>
            </a:gs>
            <a:gs pos="100000">
              <a:srgbClr val="0D2C3E"/>
            </a:gs>
          </a:gsLst>
          <a:path path="circle">
            <a:fillToRect l="50000" t="50000" r="50000" b="50000"/>
          </a:path>
          <a:tileRect/>
        </a:gradFill>
        <a:effectLst/>
      </p:bgPr>
    </p:bg>
    <p:spTree>
      <p:nvGrpSpPr>
        <p:cNvPr id="1" name="Shape 15"/>
        <p:cNvGrpSpPr/>
        <p:nvPr/>
      </p:nvGrpSpPr>
      <p:grpSpPr>
        <a:xfrm>
          <a:off x="0" y="0"/>
          <a:ext cx="0" cy="0"/>
          <a:chOff x="0" y="0"/>
          <a:chExt cx="0" cy="0"/>
        </a:xfrm>
      </p:grpSpPr>
      <p:pic>
        <p:nvPicPr>
          <p:cNvPr id="16" name="Google Shape;16;p2" descr="Celestia-R1---OverlayTitleHD.png"/>
          <p:cNvPicPr preferRelativeResize="0"/>
          <p:nvPr/>
        </p:nvPicPr>
        <p:blipFill rotWithShape="1">
          <a:blip r:embed="rId2">
            <a:alphaModFix/>
          </a:blip>
          <a:srcRect/>
          <a:stretch/>
        </p:blipFill>
        <p:spPr>
          <a:xfrm>
            <a:off x="3175" y="1786"/>
            <a:ext cx="12188825" cy="6856214"/>
          </a:xfrm>
          <a:prstGeom prst="rect">
            <a:avLst/>
          </a:prstGeom>
          <a:noFill/>
          <a:ln>
            <a:noFill/>
          </a:ln>
        </p:spPr>
      </p:pic>
      <p:sp>
        <p:nvSpPr>
          <p:cNvPr id="17" name="Google Shape;17;p2"/>
          <p:cNvSpPr txBox="1">
            <a:spLocks noGrp="1"/>
          </p:cNvSpPr>
          <p:nvPr>
            <p:ph type="ctrTitle"/>
          </p:nvPr>
        </p:nvSpPr>
        <p:spPr>
          <a:xfrm>
            <a:off x="2476500" y="2716272"/>
            <a:ext cx="8683625" cy="2421464"/>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Clr>
                <a:schemeClr val="lt1"/>
              </a:buClr>
              <a:buSzPts val="4800"/>
              <a:buFont typeface="Corbel"/>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2476500" y="5137736"/>
            <a:ext cx="8683625" cy="732840"/>
          </a:xfrm>
          <a:prstGeom prst="rect">
            <a:avLst/>
          </a:prstGeom>
          <a:noFill/>
          <a:ln>
            <a:noFill/>
          </a:ln>
        </p:spPr>
        <p:txBody>
          <a:bodyPr spcFirstLastPara="1" wrap="square" lIns="91425" tIns="45700" rIns="91425" bIns="45700" anchor="t" anchorCtr="0">
            <a:normAutofit/>
          </a:bodyPr>
          <a:lstStyle>
            <a:lvl1pPr lvl="0" algn="r">
              <a:spcBef>
                <a:spcPts val="0"/>
              </a:spcBef>
              <a:spcAft>
                <a:spcPts val="0"/>
              </a:spcAft>
              <a:buSzPts val="1800"/>
              <a:buNone/>
              <a:defRPr sz="1800" cap="none">
                <a:solidFill>
                  <a:schemeClr val="lt1"/>
                </a:solidFill>
              </a:defRPr>
            </a:lvl1pPr>
            <a:lvl2pPr lvl="1" algn="ctr">
              <a:spcBef>
                <a:spcPts val="1000"/>
              </a:spcBef>
              <a:spcAft>
                <a:spcPts val="0"/>
              </a:spcAft>
              <a:buSzPts val="1600"/>
              <a:buNone/>
              <a:defRPr>
                <a:solidFill>
                  <a:schemeClr val="lt1"/>
                </a:solidFill>
              </a:defRPr>
            </a:lvl2pPr>
            <a:lvl3pPr lvl="2" algn="ctr">
              <a:spcBef>
                <a:spcPts val="1000"/>
              </a:spcBef>
              <a:spcAft>
                <a:spcPts val="0"/>
              </a:spcAft>
              <a:buSzPts val="1400"/>
              <a:buNone/>
              <a:defRPr>
                <a:solidFill>
                  <a:schemeClr val="lt1"/>
                </a:solidFill>
              </a:defRPr>
            </a:lvl3pPr>
            <a:lvl4pPr lvl="3" algn="ctr">
              <a:spcBef>
                <a:spcPts val="1000"/>
              </a:spcBef>
              <a:spcAft>
                <a:spcPts val="0"/>
              </a:spcAft>
              <a:buSzPts val="1200"/>
              <a:buNone/>
              <a:defRPr>
                <a:solidFill>
                  <a:schemeClr val="lt1"/>
                </a:solidFill>
              </a:defRPr>
            </a:lvl4pPr>
            <a:lvl5pPr lvl="4" algn="ctr">
              <a:spcBef>
                <a:spcPts val="1000"/>
              </a:spcBef>
              <a:spcAft>
                <a:spcPts val="0"/>
              </a:spcAft>
              <a:buSzPts val="1200"/>
              <a:buNone/>
              <a:defRPr>
                <a:solidFill>
                  <a:schemeClr val="lt1"/>
                </a:solidFill>
              </a:defRPr>
            </a:lvl5pPr>
            <a:lvl6pPr lvl="5" algn="ctr">
              <a:spcBef>
                <a:spcPts val="1000"/>
              </a:spcBef>
              <a:spcAft>
                <a:spcPts val="0"/>
              </a:spcAft>
              <a:buSzPts val="1200"/>
              <a:buNone/>
              <a:defRPr>
                <a:solidFill>
                  <a:schemeClr val="lt1"/>
                </a:solidFill>
              </a:defRPr>
            </a:lvl6pPr>
            <a:lvl7pPr lvl="6" algn="ctr">
              <a:spcBef>
                <a:spcPts val="1000"/>
              </a:spcBef>
              <a:spcAft>
                <a:spcPts val="0"/>
              </a:spcAft>
              <a:buSzPts val="1200"/>
              <a:buNone/>
              <a:defRPr>
                <a:solidFill>
                  <a:schemeClr val="lt1"/>
                </a:solidFill>
              </a:defRPr>
            </a:lvl7pPr>
            <a:lvl8pPr lvl="7" algn="ctr">
              <a:spcBef>
                <a:spcPts val="1000"/>
              </a:spcBef>
              <a:spcAft>
                <a:spcPts val="0"/>
              </a:spcAft>
              <a:buSzPts val="1200"/>
              <a:buNone/>
              <a:defRPr>
                <a:solidFill>
                  <a:schemeClr val="lt1"/>
                </a:solidFill>
              </a:defRPr>
            </a:lvl8pPr>
            <a:lvl9pPr lvl="8" algn="ctr">
              <a:spcBef>
                <a:spcPts val="1000"/>
              </a:spcBef>
              <a:spcAft>
                <a:spcPts val="1000"/>
              </a:spcAft>
              <a:buSzPts val="1200"/>
              <a:buNone/>
              <a:defRPr>
                <a:solidFill>
                  <a:schemeClr val="lt1"/>
                </a:solidFill>
              </a:defRPr>
            </a:lvl9pPr>
          </a:lstStyle>
          <a:p>
            <a:endParaRPr/>
          </a:p>
        </p:txBody>
      </p:sp>
      <p:sp>
        <p:nvSpPr>
          <p:cNvPr id="19" name="Google Shape;19;p2"/>
          <p:cNvSpPr txBox="1">
            <a:spLocks noGrp="1"/>
          </p:cNvSpPr>
          <p:nvPr>
            <p:ph type="dt" idx="10"/>
          </p:nvPr>
        </p:nvSpPr>
        <p:spPr>
          <a:xfrm>
            <a:off x="8932558"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3962399" y="5870575"/>
            <a:ext cx="4893958"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10608958"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22"/>
        <p:cNvGrpSpPr/>
        <p:nvPr/>
      </p:nvGrpSpPr>
      <p:grpSpPr>
        <a:xfrm>
          <a:off x="0" y="0"/>
          <a:ext cx="0" cy="0"/>
          <a:chOff x="0" y="0"/>
          <a:chExt cx="0" cy="0"/>
        </a:xfrm>
      </p:grpSpPr>
      <p:pic>
        <p:nvPicPr>
          <p:cNvPr id="23" name="Google Shape;23;p3" descr="Celestia-R1---OverlayContentHD.png"/>
          <p:cNvPicPr preferRelativeResize="0"/>
          <p:nvPr/>
        </p:nvPicPr>
        <p:blipFill rotWithShape="1">
          <a:blip r:embed="rId2">
            <a:alphaModFix/>
          </a:blip>
          <a:srcRect/>
          <a:stretch/>
        </p:blipFill>
        <p:spPr>
          <a:xfrm flipH="1">
            <a:off x="0" y="0"/>
            <a:ext cx="12188825" cy="6856214"/>
          </a:xfrm>
          <a:prstGeom prst="rect">
            <a:avLst/>
          </a:prstGeom>
          <a:noFill/>
          <a:ln>
            <a:noFill/>
          </a:ln>
        </p:spPr>
      </p:pic>
      <p:sp>
        <p:nvSpPr>
          <p:cNvPr id="24" name="Google Shape;24;p3"/>
          <p:cNvSpPr txBox="1">
            <a:spLocks noGrp="1"/>
          </p:cNvSpPr>
          <p:nvPr>
            <p:ph type="title"/>
          </p:nvPr>
        </p:nvSpPr>
        <p:spPr>
          <a:xfrm>
            <a:off x="552450" y="1874308"/>
            <a:ext cx="3814235" cy="1260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chemeClr val="lt1"/>
              </a:buClr>
              <a:buSzPts val="3000"/>
              <a:buFont typeface="Corbel"/>
              <a:buNone/>
              <a:defRPr sz="30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4648200" y="0"/>
            <a:ext cx="7543800" cy="6856214"/>
          </a:xfrm>
          <a:prstGeom prst="rect">
            <a:avLst/>
          </a:prstGeom>
          <a:noFill/>
          <a:ln>
            <a:noFill/>
          </a:ln>
        </p:spPr>
        <p:txBody>
          <a:bodyPr spcFirstLastPara="1" wrap="square" lIns="91425" tIns="45700" rIns="91425" bIns="45700" anchor="ctr" anchorCtr="0">
            <a:normAutofit/>
          </a:bodyPr>
          <a:lstStyle>
            <a:lvl1pPr marL="457200" lvl="0" indent="-342900" algn="l">
              <a:spcBef>
                <a:spcPts val="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26" name="Google Shape;26;p3"/>
          <p:cNvSpPr txBox="1">
            <a:spLocks noGrp="1"/>
          </p:cNvSpPr>
          <p:nvPr>
            <p:ph type="body" idx="2"/>
          </p:nvPr>
        </p:nvSpPr>
        <p:spPr>
          <a:xfrm>
            <a:off x="552450" y="3134308"/>
            <a:ext cx="3814235" cy="2016600"/>
          </a:xfrm>
          <a:prstGeom prst="rect">
            <a:avLst/>
          </a:prstGeom>
          <a:noFill/>
          <a:ln>
            <a:noFill/>
          </a:ln>
        </p:spPr>
        <p:txBody>
          <a:bodyPr spcFirstLastPara="1" wrap="square" lIns="91425" tIns="45700" rIns="91425" bIns="45700" anchor="t" anchorCtr="0">
            <a:normAutofit/>
          </a:bodyPr>
          <a:lstStyle>
            <a:lvl1pPr marL="457200" lvl="0" indent="-228600" algn="r">
              <a:spcBef>
                <a:spcPts val="0"/>
              </a:spcBef>
              <a:spcAft>
                <a:spcPts val="0"/>
              </a:spcAft>
              <a:buSzPts val="1800"/>
              <a:buNone/>
              <a:defRPr sz="18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1000"/>
              </a:spcAft>
              <a:buSzPts val="900"/>
              <a:buNone/>
              <a:defRPr sz="900"/>
            </a:lvl9pPr>
          </a:lstStyle>
          <a:p>
            <a:endParaRPr/>
          </a:p>
        </p:txBody>
      </p:sp>
      <p:sp>
        <p:nvSpPr>
          <p:cNvPr id="27" name="Google Shape;27;p3"/>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10266059" y="5870575"/>
            <a:ext cx="1260655"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olo e contenuto" type="obj">
  <p:cSld name="OBJECT">
    <p:bg>
      <p:bgPr>
        <a:gradFill>
          <a:gsLst>
            <a:gs pos="0">
              <a:srgbClr val="184E6E"/>
            </a:gs>
            <a:gs pos="23000">
              <a:srgbClr val="184E6E"/>
            </a:gs>
            <a:gs pos="69000">
              <a:srgbClr val="14425D"/>
            </a:gs>
            <a:gs pos="97000">
              <a:srgbClr val="0D2C3E"/>
            </a:gs>
            <a:gs pos="100000">
              <a:srgbClr val="0D2C3E"/>
            </a:gs>
          </a:gsLst>
          <a:path path="circle">
            <a:fillToRect l="50000" t="50000" r="50000" b="50000"/>
          </a:path>
          <a:tileRect/>
        </a:gradFill>
        <a:effectLst/>
      </p:bgPr>
    </p:bg>
    <p:spTree>
      <p:nvGrpSpPr>
        <p:cNvPr id="1" name="Shape 58"/>
        <p:cNvGrpSpPr/>
        <p:nvPr/>
      </p:nvGrpSpPr>
      <p:grpSpPr>
        <a:xfrm>
          <a:off x="0" y="0"/>
          <a:ext cx="0" cy="0"/>
          <a:chOff x="0" y="0"/>
          <a:chExt cx="0" cy="0"/>
        </a:xfrm>
      </p:grpSpPr>
      <p:pic>
        <p:nvPicPr>
          <p:cNvPr id="59" name="Google Shape;59;p7"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60" name="Google Shape;60;p7"/>
          <p:cNvSpPr txBox="1">
            <a:spLocks noGrp="1"/>
          </p:cNvSpPr>
          <p:nvPr>
            <p:ph type="title"/>
          </p:nvPr>
        </p:nvSpPr>
        <p:spPr>
          <a:xfrm>
            <a:off x="685801" y="609600"/>
            <a:ext cx="10840914" cy="1260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000"/>
              <a:buFont typeface="Corbel"/>
              <a:buNone/>
              <a:defRPr sz="3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7"/>
          <p:cNvSpPr txBox="1">
            <a:spLocks noGrp="1"/>
          </p:cNvSpPr>
          <p:nvPr>
            <p:ph type="body" idx="1"/>
          </p:nvPr>
        </p:nvSpPr>
        <p:spPr>
          <a:xfrm>
            <a:off x="685801" y="1869601"/>
            <a:ext cx="10840914" cy="3921600"/>
          </a:xfrm>
          <a:prstGeom prst="rect">
            <a:avLst/>
          </a:prstGeom>
          <a:noFill/>
          <a:ln>
            <a:noFill/>
          </a:ln>
        </p:spPr>
        <p:txBody>
          <a:bodyPr spcFirstLastPara="1" wrap="square" lIns="91425" tIns="45700" rIns="91425" bIns="45700" anchor="t" anchorCtr="0">
            <a:normAutofit/>
          </a:bodyPr>
          <a:lstStyle>
            <a:lvl1pPr marL="457200" lvl="0" indent="-342900" algn="l">
              <a:spcBef>
                <a:spcPts val="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62" name="Google Shape;62;p7"/>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7"/>
          <p:cNvSpPr txBox="1">
            <a:spLocks noGrp="1"/>
          </p:cNvSpPr>
          <p:nvPr>
            <p:ph type="sldNum" idx="12"/>
          </p:nvPr>
        </p:nvSpPr>
        <p:spPr>
          <a:xfrm>
            <a:off x="10266059" y="5870575"/>
            <a:ext cx="1260655"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cxnSp>
        <p:nvCxnSpPr>
          <p:cNvPr id="65" name="Google Shape;65;p7"/>
          <p:cNvCxnSpPr/>
          <p:nvPr/>
        </p:nvCxnSpPr>
        <p:spPr>
          <a:xfrm rot="-5400000">
            <a:off x="-185517" y="1223433"/>
            <a:ext cx="504000" cy="0"/>
          </a:xfrm>
          <a:prstGeom prst="straightConnector1">
            <a:avLst/>
          </a:prstGeom>
          <a:noFill/>
          <a:ln w="127000" cap="sq" cmpd="sng">
            <a:solidFill>
              <a:schemeClr val="accent3"/>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magine a destra con didascalia">
  <p:cSld name="Immagine a destra con didascalia">
    <p:spTree>
      <p:nvGrpSpPr>
        <p:cNvPr id="1" name="Shape 66"/>
        <p:cNvGrpSpPr/>
        <p:nvPr/>
      </p:nvGrpSpPr>
      <p:grpSpPr>
        <a:xfrm>
          <a:off x="0" y="0"/>
          <a:ext cx="0" cy="0"/>
          <a:chOff x="0" y="0"/>
          <a:chExt cx="0" cy="0"/>
        </a:xfrm>
      </p:grpSpPr>
      <p:pic>
        <p:nvPicPr>
          <p:cNvPr id="67" name="Google Shape;67;p8" descr="Celestia-R1---OverlayContentHD.png"/>
          <p:cNvPicPr preferRelativeResize="0"/>
          <p:nvPr/>
        </p:nvPicPr>
        <p:blipFill rotWithShape="1">
          <a:blip r:embed="rId2">
            <a:alphaModFix/>
          </a:blip>
          <a:srcRect/>
          <a:stretch/>
        </p:blipFill>
        <p:spPr>
          <a:xfrm flipH="1">
            <a:off x="0" y="0"/>
            <a:ext cx="12188825" cy="6856214"/>
          </a:xfrm>
          <a:prstGeom prst="rect">
            <a:avLst/>
          </a:prstGeom>
          <a:noFill/>
          <a:ln>
            <a:noFill/>
          </a:ln>
        </p:spPr>
      </p:pic>
      <p:sp>
        <p:nvSpPr>
          <p:cNvPr id="68" name="Google Shape;68;p8"/>
          <p:cNvSpPr txBox="1">
            <a:spLocks noGrp="1"/>
          </p:cNvSpPr>
          <p:nvPr>
            <p:ph type="title"/>
          </p:nvPr>
        </p:nvSpPr>
        <p:spPr>
          <a:xfrm>
            <a:off x="6657974" y="995968"/>
            <a:ext cx="4848225" cy="1260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000"/>
              <a:buFont typeface="Corbel"/>
              <a:buNone/>
              <a:defRPr sz="30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8"/>
          <p:cNvSpPr>
            <a:spLocks noGrp="1"/>
          </p:cNvSpPr>
          <p:nvPr>
            <p:ph type="pic" idx="2"/>
          </p:nvPr>
        </p:nvSpPr>
        <p:spPr>
          <a:xfrm>
            <a:off x="727574" y="914400"/>
            <a:ext cx="5749425" cy="4818185"/>
          </a:xfrm>
          <a:prstGeom prst="roundRect">
            <a:avLst>
              <a:gd name="adj" fmla="val 2371"/>
            </a:avLst>
          </a:prstGeom>
          <a:solidFill>
            <a:srgbClr val="646464"/>
          </a:solidFill>
          <a:ln w="28575" cap="sq" cmpd="sng">
            <a:solidFill>
              <a:srgbClr val="0D2C3E"/>
            </a:solidFill>
            <a:prstDash val="solid"/>
            <a:miter lim="800000"/>
            <a:headEnd type="none" w="sm" len="sm"/>
            <a:tailEnd type="none" w="sm" len="sm"/>
          </a:ln>
          <a:effectLst>
            <a:outerShdw blurRad="63500" sx="102000" sy="102000" algn="ctr" rotWithShape="0">
              <a:srgbClr val="000000">
                <a:alpha val="40000"/>
              </a:srgbClr>
            </a:outerShdw>
          </a:effectLst>
        </p:spPr>
      </p:sp>
      <p:sp>
        <p:nvSpPr>
          <p:cNvPr id="70" name="Google Shape;70;p8"/>
          <p:cNvSpPr txBox="1">
            <a:spLocks noGrp="1"/>
          </p:cNvSpPr>
          <p:nvPr>
            <p:ph type="body" idx="1"/>
          </p:nvPr>
        </p:nvSpPr>
        <p:spPr>
          <a:xfrm>
            <a:off x="6657974" y="2255968"/>
            <a:ext cx="4848225" cy="3476617"/>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SzPts val="1800"/>
              <a:buNone/>
              <a:defRPr sz="18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1000"/>
              </a:spcAft>
              <a:buSzPts val="900"/>
              <a:buNone/>
              <a:defRPr sz="900"/>
            </a:lvl9pPr>
          </a:lstStyle>
          <a:p>
            <a:endParaRPr/>
          </a:p>
        </p:txBody>
      </p:sp>
      <p:sp>
        <p:nvSpPr>
          <p:cNvPr id="71" name="Google Shape;71;p8"/>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8"/>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8"/>
          <p:cNvSpPr txBox="1">
            <a:spLocks noGrp="1"/>
          </p:cNvSpPr>
          <p:nvPr>
            <p:ph type="sldNum" idx="12"/>
          </p:nvPr>
        </p:nvSpPr>
        <p:spPr>
          <a:xfrm>
            <a:off x="10266059" y="5870575"/>
            <a:ext cx="1260655"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itazione con didascalia">
  <p:cSld name="Citazione con didascalia">
    <p:spTree>
      <p:nvGrpSpPr>
        <p:cNvPr id="1" name="Shape 74"/>
        <p:cNvGrpSpPr/>
        <p:nvPr/>
      </p:nvGrpSpPr>
      <p:grpSpPr>
        <a:xfrm>
          <a:off x="0" y="0"/>
          <a:ext cx="0" cy="0"/>
          <a:chOff x="0" y="0"/>
          <a:chExt cx="0" cy="0"/>
        </a:xfrm>
      </p:grpSpPr>
      <p:pic>
        <p:nvPicPr>
          <p:cNvPr id="75" name="Google Shape;75;p9"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76" name="Google Shape;76;p9"/>
          <p:cNvSpPr txBox="1"/>
          <p:nvPr/>
        </p:nvSpPr>
        <p:spPr>
          <a:xfrm>
            <a:off x="10571243" y="2743200"/>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Corbel"/>
              <a:buNone/>
            </a:pPr>
            <a:r>
              <a:rPr lang="it-IT" sz="8000" b="0" cap="none">
                <a:solidFill>
                  <a:schemeClr val="lt1"/>
                </a:solidFill>
                <a:latin typeface="Corbel"/>
                <a:ea typeface="Corbel"/>
                <a:cs typeface="Corbel"/>
                <a:sym typeface="Corbel"/>
              </a:rPr>
              <a:t>"</a:t>
            </a:r>
            <a:endParaRPr/>
          </a:p>
        </p:txBody>
      </p:sp>
      <p:sp>
        <p:nvSpPr>
          <p:cNvPr id="77" name="Google Shape;77;p9"/>
          <p:cNvSpPr txBox="1"/>
          <p:nvPr/>
        </p:nvSpPr>
        <p:spPr>
          <a:xfrm>
            <a:off x="1002625" y="823337"/>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Corbel"/>
              <a:buNone/>
            </a:pPr>
            <a:r>
              <a:rPr lang="it-IT" sz="8000" b="0" cap="none">
                <a:solidFill>
                  <a:schemeClr val="lt1"/>
                </a:solidFill>
                <a:latin typeface="Corbel"/>
                <a:ea typeface="Corbel"/>
                <a:cs typeface="Corbel"/>
                <a:sym typeface="Corbel"/>
              </a:rPr>
              <a:t>"</a:t>
            </a:r>
            <a:endParaRPr/>
          </a:p>
        </p:txBody>
      </p:sp>
      <p:sp>
        <p:nvSpPr>
          <p:cNvPr id="78" name="Google Shape;78;p9"/>
          <p:cNvSpPr txBox="1">
            <a:spLocks noGrp="1"/>
          </p:cNvSpPr>
          <p:nvPr>
            <p:ph type="title"/>
          </p:nvPr>
        </p:nvSpPr>
        <p:spPr>
          <a:xfrm>
            <a:off x="1320801" y="609601"/>
            <a:ext cx="9550399" cy="27431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3000"/>
              <a:buFont typeface="Corbel"/>
              <a:buNone/>
              <a:defRPr sz="3000" b="0" i="1"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9"/>
          <p:cNvSpPr txBox="1">
            <a:spLocks noGrp="1"/>
          </p:cNvSpPr>
          <p:nvPr>
            <p:ph type="body" idx="1"/>
          </p:nvPr>
        </p:nvSpPr>
        <p:spPr>
          <a:xfrm>
            <a:off x="1426408" y="3352800"/>
            <a:ext cx="9339184" cy="381000"/>
          </a:xfrm>
          <a:prstGeom prst="rect">
            <a:avLst/>
          </a:prstGeom>
          <a:noFill/>
          <a:ln>
            <a:noFill/>
          </a:ln>
        </p:spPr>
        <p:txBody>
          <a:bodyPr spcFirstLastPara="1" wrap="square" lIns="91425" tIns="45700" rIns="91425" bIns="45700" anchor="ctr" anchorCtr="0">
            <a:normAutofit/>
          </a:bodyPr>
          <a:lstStyle>
            <a:lvl1pPr marL="457200" lvl="0" indent="-228600" algn="r">
              <a:spcBef>
                <a:spcPts val="0"/>
              </a:spcBef>
              <a:spcAft>
                <a:spcPts val="0"/>
              </a:spcAft>
              <a:buSzPts val="1800"/>
              <a:buFont typeface="Corbel"/>
              <a:buNone/>
              <a:defRPr sz="1800"/>
            </a:lvl1pPr>
            <a:lvl2pPr marL="914400" lvl="1" indent="-228600" algn="l">
              <a:spcBef>
                <a:spcPts val="1000"/>
              </a:spcBef>
              <a:spcAft>
                <a:spcPts val="0"/>
              </a:spcAft>
              <a:buSzPts val="1600"/>
              <a:buFont typeface="Corbel"/>
              <a:buNone/>
              <a:defRPr/>
            </a:lvl2pPr>
            <a:lvl3pPr marL="1371600" lvl="2" indent="-228600" algn="l">
              <a:spcBef>
                <a:spcPts val="1000"/>
              </a:spcBef>
              <a:spcAft>
                <a:spcPts val="0"/>
              </a:spcAft>
              <a:buSzPts val="1400"/>
              <a:buFont typeface="Corbel"/>
              <a:buNone/>
              <a:defRPr/>
            </a:lvl3pPr>
            <a:lvl4pPr marL="1828800" lvl="3" indent="-228600" algn="l">
              <a:spcBef>
                <a:spcPts val="1000"/>
              </a:spcBef>
              <a:spcAft>
                <a:spcPts val="0"/>
              </a:spcAft>
              <a:buSzPts val="1200"/>
              <a:buFont typeface="Corbel"/>
              <a:buNone/>
              <a:defRPr/>
            </a:lvl4pPr>
            <a:lvl5pPr marL="2286000" lvl="4" indent="-228600" algn="l">
              <a:spcBef>
                <a:spcPts val="1000"/>
              </a:spcBef>
              <a:spcAft>
                <a:spcPts val="0"/>
              </a:spcAft>
              <a:buSzPts val="1200"/>
              <a:buFont typeface="Corbel"/>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80" name="Google Shape;80;p9"/>
          <p:cNvSpPr/>
          <p:nvPr/>
        </p:nvSpPr>
        <p:spPr>
          <a:xfrm>
            <a:off x="1750844" y="3962401"/>
            <a:ext cx="8690313" cy="1908173"/>
          </a:xfrm>
          <a:prstGeom prst="roundRect">
            <a:avLst>
              <a:gd name="adj" fmla="val 6552"/>
            </a:avLst>
          </a:prstGeom>
          <a:solidFill>
            <a:schemeClr val="accent3">
              <a:alpha val="7568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81" name="Google Shape;81;p9"/>
          <p:cNvSpPr txBox="1">
            <a:spLocks noGrp="1"/>
          </p:cNvSpPr>
          <p:nvPr>
            <p:ph type="body" idx="2"/>
          </p:nvPr>
        </p:nvSpPr>
        <p:spPr>
          <a:xfrm>
            <a:off x="1857375" y="4021138"/>
            <a:ext cx="8486775" cy="1760537"/>
          </a:xfrm>
          <a:prstGeom prst="rect">
            <a:avLst/>
          </a:prstGeom>
          <a:noFill/>
          <a:ln>
            <a:noFill/>
          </a:ln>
        </p:spPr>
        <p:txBody>
          <a:bodyPr spcFirstLastPara="1" wrap="square" lIns="91425" tIns="45700" rIns="91425" bIns="45700" anchor="ctr" anchorCtr="0">
            <a:normAutofit/>
          </a:bodyPr>
          <a:lstStyle>
            <a:lvl1pPr marL="457200" lvl="0" indent="-228600" algn="ctr">
              <a:spcBef>
                <a:spcPts val="0"/>
              </a:spcBef>
              <a:spcAft>
                <a:spcPts val="0"/>
              </a:spcAft>
              <a:buSzPts val="1800"/>
              <a:buNone/>
              <a:defRPr sz="1800">
                <a:solidFill>
                  <a:schemeClr val="lt1"/>
                </a:solidFill>
              </a:defRPr>
            </a:lvl1pPr>
            <a:lvl2pPr marL="914400" lvl="1" indent="-228600" algn="l">
              <a:spcBef>
                <a:spcPts val="1000"/>
              </a:spcBef>
              <a:spcAft>
                <a:spcPts val="0"/>
              </a:spcAft>
              <a:buSzPts val="1800"/>
              <a:buNone/>
              <a:defRPr sz="1800">
                <a:solidFill>
                  <a:schemeClr val="lt1"/>
                </a:solidFill>
              </a:defRPr>
            </a:lvl2pPr>
            <a:lvl3pPr marL="1371600" lvl="2" indent="-228600" algn="l">
              <a:spcBef>
                <a:spcPts val="1000"/>
              </a:spcBef>
              <a:spcAft>
                <a:spcPts val="0"/>
              </a:spcAft>
              <a:buSzPts val="1600"/>
              <a:buNone/>
              <a:defRPr sz="1600">
                <a:solidFill>
                  <a:schemeClr val="lt1"/>
                </a:solidFill>
              </a:defRPr>
            </a:lvl3pPr>
            <a:lvl4pPr marL="1828800" lvl="3" indent="-228600" algn="l">
              <a:spcBef>
                <a:spcPts val="1000"/>
              </a:spcBef>
              <a:spcAft>
                <a:spcPts val="0"/>
              </a:spcAft>
              <a:buSzPts val="1400"/>
              <a:buNone/>
              <a:defRPr sz="1400">
                <a:solidFill>
                  <a:schemeClr val="lt1"/>
                </a:solidFill>
              </a:defRPr>
            </a:lvl4pPr>
            <a:lvl5pPr marL="2286000" lvl="4" indent="-228600" algn="l">
              <a:spcBef>
                <a:spcPts val="1000"/>
              </a:spcBef>
              <a:spcAft>
                <a:spcPts val="0"/>
              </a:spcAft>
              <a:buSzPts val="1400"/>
              <a:buNone/>
              <a:defRPr sz="1400">
                <a:solidFill>
                  <a:schemeClr val="lt1"/>
                </a:solidFill>
              </a:defRPr>
            </a:lvl5pPr>
            <a:lvl6pPr marL="2743200" lvl="5" indent="-228600" algn="l">
              <a:spcBef>
                <a:spcPts val="1000"/>
              </a:spcBef>
              <a:spcAft>
                <a:spcPts val="0"/>
              </a:spcAft>
              <a:buSzPts val="1400"/>
              <a:buNone/>
              <a:defRPr sz="1400">
                <a:solidFill>
                  <a:schemeClr val="lt1"/>
                </a:solidFill>
              </a:defRPr>
            </a:lvl6pPr>
            <a:lvl7pPr marL="3200400" lvl="6" indent="-228600" algn="l">
              <a:spcBef>
                <a:spcPts val="1000"/>
              </a:spcBef>
              <a:spcAft>
                <a:spcPts val="0"/>
              </a:spcAft>
              <a:buSzPts val="1400"/>
              <a:buNone/>
              <a:defRPr sz="1400">
                <a:solidFill>
                  <a:schemeClr val="lt1"/>
                </a:solidFill>
              </a:defRPr>
            </a:lvl7pPr>
            <a:lvl8pPr marL="3657600" lvl="7" indent="-228600" algn="l">
              <a:spcBef>
                <a:spcPts val="1000"/>
              </a:spcBef>
              <a:spcAft>
                <a:spcPts val="0"/>
              </a:spcAft>
              <a:buSzPts val="1400"/>
              <a:buNone/>
              <a:defRPr sz="1400">
                <a:solidFill>
                  <a:schemeClr val="lt1"/>
                </a:solidFill>
              </a:defRPr>
            </a:lvl8pPr>
            <a:lvl9pPr marL="4114800" lvl="8" indent="-228600" algn="l">
              <a:spcBef>
                <a:spcPts val="1000"/>
              </a:spcBef>
              <a:spcAft>
                <a:spcPts val="1000"/>
              </a:spcAft>
              <a:buSzPts val="1400"/>
              <a:buNone/>
              <a:defRPr sz="1400">
                <a:solidFill>
                  <a:schemeClr val="lt1"/>
                </a:solidFill>
              </a:defRPr>
            </a:lvl9pPr>
          </a:lstStyle>
          <a:p>
            <a:endParaRPr/>
          </a:p>
        </p:txBody>
      </p:sp>
      <p:sp>
        <p:nvSpPr>
          <p:cNvPr id="82" name="Google Shape;82;p9"/>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9"/>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9"/>
          <p:cNvSpPr txBox="1">
            <a:spLocks noGrp="1"/>
          </p:cNvSpPr>
          <p:nvPr>
            <p:ph type="sldNum" idx="12"/>
          </p:nvPr>
        </p:nvSpPr>
        <p:spPr>
          <a:xfrm>
            <a:off x="10266059" y="5870575"/>
            <a:ext cx="1260655"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85"/>
        <p:cNvGrpSpPr/>
        <p:nvPr/>
      </p:nvGrpSpPr>
      <p:grpSpPr>
        <a:xfrm>
          <a:off x="0" y="0"/>
          <a:ext cx="0" cy="0"/>
          <a:chOff x="0" y="0"/>
          <a:chExt cx="0" cy="0"/>
        </a:xfrm>
      </p:grpSpPr>
      <p:pic>
        <p:nvPicPr>
          <p:cNvPr id="86" name="Google Shape;86;p10"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87" name="Google Shape;87;p10"/>
          <p:cNvSpPr txBox="1">
            <a:spLocks noGrp="1"/>
          </p:cNvSpPr>
          <p:nvPr>
            <p:ph type="title"/>
          </p:nvPr>
        </p:nvSpPr>
        <p:spPr>
          <a:xfrm>
            <a:off x="685801" y="609599"/>
            <a:ext cx="10840914" cy="1260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000"/>
              <a:buFont typeface="Corbel"/>
              <a:buNone/>
              <a:defRPr sz="3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0"/>
          <p:cNvSpPr txBox="1">
            <a:spLocks noGrp="1"/>
          </p:cNvSpPr>
          <p:nvPr>
            <p:ph type="body" idx="1"/>
          </p:nvPr>
        </p:nvSpPr>
        <p:spPr>
          <a:xfrm>
            <a:off x="685799" y="1869599"/>
            <a:ext cx="5202071" cy="916228"/>
          </a:xfrm>
          <a:prstGeom prst="rect">
            <a:avLst/>
          </a:prstGeom>
          <a:noFill/>
          <a:ln>
            <a:noFill/>
          </a:ln>
        </p:spPr>
        <p:txBody>
          <a:bodyPr spcFirstLastPara="1" wrap="square" lIns="91425" tIns="45700" rIns="91425" bIns="45700" anchor="ctr" anchorCtr="0">
            <a:noAutofit/>
          </a:bodyPr>
          <a:lstStyle>
            <a:lvl1pPr marL="457200" lvl="0" indent="-228600" algn="ctr">
              <a:spcBef>
                <a:spcPts val="0"/>
              </a:spcBef>
              <a:spcAft>
                <a:spcPts val="0"/>
              </a:spcAft>
              <a:buSzPts val="1800"/>
              <a:buNone/>
              <a:defRPr sz="18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1000"/>
              </a:spcAft>
              <a:buSzPts val="1600"/>
              <a:buNone/>
              <a:defRPr sz="1600" b="1"/>
            </a:lvl9pPr>
          </a:lstStyle>
          <a:p>
            <a:endParaRPr/>
          </a:p>
        </p:txBody>
      </p:sp>
      <p:sp>
        <p:nvSpPr>
          <p:cNvPr id="89" name="Google Shape;89;p10"/>
          <p:cNvSpPr>
            <a:spLocks noGrp="1"/>
          </p:cNvSpPr>
          <p:nvPr>
            <p:ph type="body" idx="2"/>
          </p:nvPr>
        </p:nvSpPr>
        <p:spPr>
          <a:xfrm>
            <a:off x="685800" y="2870201"/>
            <a:ext cx="5202071" cy="2916000"/>
          </a:xfrm>
          <a:prstGeom prst="roundRect">
            <a:avLst>
              <a:gd name="adj" fmla="val 2496"/>
            </a:avLst>
          </a:prstGeom>
          <a:noFill/>
          <a:ln w="28575" cap="flat" cmpd="sng">
            <a:solidFill>
              <a:srgbClr val="0D2C3E"/>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t" anchorCtr="0">
            <a:normAutofit/>
          </a:bodyPr>
          <a:lstStyle>
            <a:lvl1pPr marL="457200" lvl="0" indent="-342900" algn="l">
              <a:spcBef>
                <a:spcPts val="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90" name="Google Shape;90;p10"/>
          <p:cNvSpPr txBox="1">
            <a:spLocks noGrp="1"/>
          </p:cNvSpPr>
          <p:nvPr>
            <p:ph type="body" idx="3"/>
          </p:nvPr>
        </p:nvSpPr>
        <p:spPr>
          <a:xfrm>
            <a:off x="6298270" y="1869599"/>
            <a:ext cx="5228444" cy="916228"/>
          </a:xfrm>
          <a:prstGeom prst="rect">
            <a:avLst/>
          </a:prstGeom>
          <a:noFill/>
          <a:ln>
            <a:noFill/>
          </a:ln>
        </p:spPr>
        <p:txBody>
          <a:bodyPr spcFirstLastPara="1" wrap="square" lIns="91425" tIns="45700" rIns="91425" bIns="45700" anchor="ctr" anchorCtr="0">
            <a:noAutofit/>
          </a:bodyPr>
          <a:lstStyle>
            <a:lvl1pPr marL="457200" lvl="0" indent="-228600" algn="ctr">
              <a:spcBef>
                <a:spcPts val="0"/>
              </a:spcBef>
              <a:spcAft>
                <a:spcPts val="0"/>
              </a:spcAft>
              <a:buSzPts val="1800"/>
              <a:buNone/>
              <a:defRPr sz="18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1000"/>
              </a:spcAft>
              <a:buSzPts val="1600"/>
              <a:buNone/>
              <a:defRPr sz="1600" b="1"/>
            </a:lvl9pPr>
          </a:lstStyle>
          <a:p>
            <a:endParaRPr/>
          </a:p>
        </p:txBody>
      </p:sp>
      <p:sp>
        <p:nvSpPr>
          <p:cNvPr id="91" name="Google Shape;91;p10"/>
          <p:cNvSpPr>
            <a:spLocks noGrp="1"/>
          </p:cNvSpPr>
          <p:nvPr>
            <p:ph type="body" idx="4"/>
          </p:nvPr>
        </p:nvSpPr>
        <p:spPr>
          <a:xfrm>
            <a:off x="6298270" y="2870201"/>
            <a:ext cx="5202071" cy="2916000"/>
          </a:xfrm>
          <a:prstGeom prst="roundRect">
            <a:avLst>
              <a:gd name="adj" fmla="val 2798"/>
            </a:avLst>
          </a:prstGeom>
          <a:noFill/>
          <a:ln w="28575" cap="flat" cmpd="sng">
            <a:solidFill>
              <a:srgbClr val="0D2C3E"/>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t" anchorCtr="0">
            <a:normAutofit/>
          </a:bodyPr>
          <a:lstStyle>
            <a:lvl1pPr marL="457200" lvl="0" indent="-342900" algn="l">
              <a:spcBef>
                <a:spcPts val="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92" name="Google Shape;92;p10"/>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0"/>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0"/>
          <p:cNvSpPr txBox="1">
            <a:spLocks noGrp="1"/>
          </p:cNvSpPr>
          <p:nvPr>
            <p:ph type="sldNum" idx="12"/>
          </p:nvPr>
        </p:nvSpPr>
        <p:spPr>
          <a:xfrm>
            <a:off x="10266059" y="5870575"/>
            <a:ext cx="1260655"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cxnSp>
        <p:nvCxnSpPr>
          <p:cNvPr id="95" name="Google Shape;95;p10"/>
          <p:cNvCxnSpPr/>
          <p:nvPr/>
        </p:nvCxnSpPr>
        <p:spPr>
          <a:xfrm rot="10800000" flipH="1">
            <a:off x="57150" y="939761"/>
            <a:ext cx="3666" cy="491143"/>
          </a:xfrm>
          <a:prstGeom prst="straightConnector1">
            <a:avLst/>
          </a:prstGeom>
          <a:noFill/>
          <a:ln w="127000" cap="sq" cmpd="sng">
            <a:solidFill>
              <a:schemeClr val="accent3"/>
            </a:solidFill>
            <a:prstDash val="solid"/>
            <a:miter lim="800000"/>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96"/>
        <p:cNvGrpSpPr/>
        <p:nvPr/>
      </p:nvGrpSpPr>
      <p:grpSpPr>
        <a:xfrm>
          <a:off x="0" y="0"/>
          <a:ext cx="0" cy="0"/>
          <a:chOff x="0" y="0"/>
          <a:chExt cx="0" cy="0"/>
        </a:xfrm>
      </p:grpSpPr>
      <p:pic>
        <p:nvPicPr>
          <p:cNvPr id="97" name="Google Shape;97;p11"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98" name="Google Shape;98;p11"/>
          <p:cNvSpPr txBox="1">
            <a:spLocks noGrp="1"/>
          </p:cNvSpPr>
          <p:nvPr>
            <p:ph type="title"/>
          </p:nvPr>
        </p:nvSpPr>
        <p:spPr>
          <a:xfrm>
            <a:off x="685801" y="609600"/>
            <a:ext cx="10840914" cy="1260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000"/>
              <a:buFont typeface="Corbel"/>
              <a:buNone/>
              <a:defRPr sz="3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1"/>
          <p:cNvSpPr/>
          <p:nvPr/>
        </p:nvSpPr>
        <p:spPr>
          <a:xfrm>
            <a:off x="663356" y="1790228"/>
            <a:ext cx="10863358" cy="4080348"/>
          </a:xfrm>
          <a:prstGeom prst="roundRect">
            <a:avLst>
              <a:gd name="adj" fmla="val 2634"/>
            </a:avLst>
          </a:prstGeom>
          <a:solidFill>
            <a:schemeClr val="accent3">
              <a:alpha val="7568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00" name="Google Shape;100;p11"/>
          <p:cNvSpPr>
            <a:spLocks noGrp="1"/>
          </p:cNvSpPr>
          <p:nvPr>
            <p:ph type="body" idx="1"/>
          </p:nvPr>
        </p:nvSpPr>
        <p:spPr>
          <a:xfrm>
            <a:off x="685802" y="1869600"/>
            <a:ext cx="5040000" cy="3921601"/>
          </a:xfrm>
          <a:prstGeom prst="roundRect">
            <a:avLst>
              <a:gd name="adj" fmla="val 1970"/>
            </a:avLst>
          </a:prstGeom>
          <a:noFill/>
          <a:ln>
            <a:noFill/>
          </a:ln>
        </p:spPr>
        <p:txBody>
          <a:bodyPr spcFirstLastPara="1" wrap="square" lIns="91425" tIns="45700" rIns="91425" bIns="45700" anchor="t" anchorCtr="0">
            <a:normAutofit/>
          </a:bodyPr>
          <a:lstStyle>
            <a:lvl1pPr marL="457200" lvl="0" indent="-342900" algn="l">
              <a:spcBef>
                <a:spcPts val="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101" name="Google Shape;101;p11"/>
          <p:cNvSpPr>
            <a:spLocks noGrp="1"/>
          </p:cNvSpPr>
          <p:nvPr>
            <p:ph type="body" idx="2"/>
          </p:nvPr>
        </p:nvSpPr>
        <p:spPr>
          <a:xfrm>
            <a:off x="6488644" y="1869601"/>
            <a:ext cx="5040000" cy="3921600"/>
          </a:xfrm>
          <a:prstGeom prst="roundRect">
            <a:avLst>
              <a:gd name="adj" fmla="val 2211"/>
            </a:avLst>
          </a:prstGeom>
          <a:noFill/>
          <a:ln>
            <a:noFill/>
          </a:ln>
        </p:spPr>
        <p:txBody>
          <a:bodyPr spcFirstLastPara="1" wrap="square" lIns="91425" tIns="45700" rIns="91425" bIns="45700" anchor="t" anchorCtr="0">
            <a:normAutofit/>
          </a:bodyPr>
          <a:lstStyle>
            <a:lvl1pPr marL="457200" lvl="0" indent="-342900" algn="l">
              <a:spcBef>
                <a:spcPts val="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102" name="Google Shape;102;p11"/>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1"/>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1"/>
          <p:cNvSpPr txBox="1">
            <a:spLocks noGrp="1"/>
          </p:cNvSpPr>
          <p:nvPr>
            <p:ph type="sldNum" idx="12"/>
          </p:nvPr>
        </p:nvSpPr>
        <p:spPr>
          <a:xfrm>
            <a:off x="10266059" y="5870575"/>
            <a:ext cx="1260655"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cxnSp>
        <p:nvCxnSpPr>
          <p:cNvPr id="105" name="Google Shape;105;p11"/>
          <p:cNvCxnSpPr/>
          <p:nvPr/>
        </p:nvCxnSpPr>
        <p:spPr>
          <a:xfrm rot="10800000" flipH="1">
            <a:off x="57150" y="996911"/>
            <a:ext cx="3666" cy="491143"/>
          </a:xfrm>
          <a:prstGeom prst="straightConnector1">
            <a:avLst/>
          </a:prstGeom>
          <a:noFill/>
          <a:ln w="127000" cap="sq" cmpd="sng">
            <a:solidFill>
              <a:schemeClr val="accent3"/>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testazione sezione">
  <p:cSld name="Intestazione sezione">
    <p:spTree>
      <p:nvGrpSpPr>
        <p:cNvPr id="1" name="Shape 106"/>
        <p:cNvGrpSpPr/>
        <p:nvPr/>
      </p:nvGrpSpPr>
      <p:grpSpPr>
        <a:xfrm>
          <a:off x="0" y="0"/>
          <a:ext cx="0" cy="0"/>
          <a:chOff x="0" y="0"/>
          <a:chExt cx="0" cy="0"/>
        </a:xfrm>
      </p:grpSpPr>
      <p:pic>
        <p:nvPicPr>
          <p:cNvPr id="107" name="Google Shape;107;p12"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08" name="Google Shape;108;p12"/>
          <p:cNvSpPr txBox="1">
            <a:spLocks noGrp="1"/>
          </p:cNvSpPr>
          <p:nvPr>
            <p:ph type="title"/>
          </p:nvPr>
        </p:nvSpPr>
        <p:spPr>
          <a:xfrm>
            <a:off x="685801" y="609601"/>
            <a:ext cx="10840913" cy="3124199"/>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000"/>
              <a:buFont typeface="Corbel"/>
              <a:buNone/>
              <a:defRPr sz="3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2"/>
          <p:cNvSpPr txBox="1">
            <a:spLocks noGrp="1"/>
          </p:cNvSpPr>
          <p:nvPr>
            <p:ph type="body" idx="1"/>
          </p:nvPr>
        </p:nvSpPr>
        <p:spPr>
          <a:xfrm>
            <a:off x="685800" y="3733800"/>
            <a:ext cx="10840914" cy="2057400"/>
          </a:xfrm>
          <a:prstGeom prst="rect">
            <a:avLst/>
          </a:prstGeom>
          <a:noFill/>
          <a:ln>
            <a:noFill/>
          </a:ln>
        </p:spPr>
        <p:txBody>
          <a:bodyPr spcFirstLastPara="1" wrap="square" lIns="91425" tIns="45700" rIns="91425" bIns="45700" anchor="ctr" anchorCtr="0">
            <a:normAutofit/>
          </a:bodyPr>
          <a:lstStyle>
            <a:lvl1pPr marL="457200" lvl="0" indent="-228600" algn="l">
              <a:spcBef>
                <a:spcPts val="0"/>
              </a:spcBef>
              <a:spcAft>
                <a:spcPts val="0"/>
              </a:spcAft>
              <a:buSzPts val="1800"/>
              <a:buNone/>
              <a:defRPr sz="1800">
                <a:solidFill>
                  <a:schemeClr val="lt1"/>
                </a:solidFill>
              </a:defRPr>
            </a:lvl1pPr>
            <a:lvl2pPr marL="914400" lvl="1" indent="-228600" algn="l">
              <a:spcBef>
                <a:spcPts val="1000"/>
              </a:spcBef>
              <a:spcAft>
                <a:spcPts val="0"/>
              </a:spcAft>
              <a:buSzPts val="1800"/>
              <a:buNone/>
              <a:defRPr sz="1800">
                <a:solidFill>
                  <a:schemeClr val="lt1"/>
                </a:solidFill>
              </a:defRPr>
            </a:lvl2pPr>
            <a:lvl3pPr marL="1371600" lvl="2" indent="-228600" algn="l">
              <a:spcBef>
                <a:spcPts val="1000"/>
              </a:spcBef>
              <a:spcAft>
                <a:spcPts val="0"/>
              </a:spcAft>
              <a:buSzPts val="1600"/>
              <a:buNone/>
              <a:defRPr sz="1600">
                <a:solidFill>
                  <a:schemeClr val="lt1"/>
                </a:solidFill>
              </a:defRPr>
            </a:lvl3pPr>
            <a:lvl4pPr marL="1828800" lvl="3" indent="-228600" algn="l">
              <a:spcBef>
                <a:spcPts val="1000"/>
              </a:spcBef>
              <a:spcAft>
                <a:spcPts val="0"/>
              </a:spcAft>
              <a:buSzPts val="1400"/>
              <a:buNone/>
              <a:defRPr sz="1400">
                <a:solidFill>
                  <a:schemeClr val="lt1"/>
                </a:solidFill>
              </a:defRPr>
            </a:lvl4pPr>
            <a:lvl5pPr marL="2286000" lvl="4" indent="-228600" algn="l">
              <a:spcBef>
                <a:spcPts val="1000"/>
              </a:spcBef>
              <a:spcAft>
                <a:spcPts val="0"/>
              </a:spcAft>
              <a:buSzPts val="1400"/>
              <a:buNone/>
              <a:defRPr sz="1400">
                <a:solidFill>
                  <a:schemeClr val="lt1"/>
                </a:solidFill>
              </a:defRPr>
            </a:lvl5pPr>
            <a:lvl6pPr marL="2743200" lvl="5" indent="-228600" algn="l">
              <a:spcBef>
                <a:spcPts val="1000"/>
              </a:spcBef>
              <a:spcAft>
                <a:spcPts val="0"/>
              </a:spcAft>
              <a:buSzPts val="1400"/>
              <a:buNone/>
              <a:defRPr sz="1400">
                <a:solidFill>
                  <a:schemeClr val="lt1"/>
                </a:solidFill>
              </a:defRPr>
            </a:lvl6pPr>
            <a:lvl7pPr marL="3200400" lvl="6" indent="-228600" algn="l">
              <a:spcBef>
                <a:spcPts val="1000"/>
              </a:spcBef>
              <a:spcAft>
                <a:spcPts val="0"/>
              </a:spcAft>
              <a:buSzPts val="1400"/>
              <a:buNone/>
              <a:defRPr sz="1400">
                <a:solidFill>
                  <a:schemeClr val="lt1"/>
                </a:solidFill>
              </a:defRPr>
            </a:lvl7pPr>
            <a:lvl8pPr marL="3657600" lvl="7" indent="-228600" algn="l">
              <a:spcBef>
                <a:spcPts val="1000"/>
              </a:spcBef>
              <a:spcAft>
                <a:spcPts val="0"/>
              </a:spcAft>
              <a:buSzPts val="1400"/>
              <a:buNone/>
              <a:defRPr sz="1400">
                <a:solidFill>
                  <a:schemeClr val="lt1"/>
                </a:solidFill>
              </a:defRPr>
            </a:lvl8pPr>
            <a:lvl9pPr marL="4114800" lvl="8" indent="-228600" algn="l">
              <a:spcBef>
                <a:spcPts val="1000"/>
              </a:spcBef>
              <a:spcAft>
                <a:spcPts val="1000"/>
              </a:spcAft>
              <a:buSzPts val="1400"/>
              <a:buNone/>
              <a:defRPr sz="1400">
                <a:solidFill>
                  <a:schemeClr val="lt1"/>
                </a:solidFill>
              </a:defRPr>
            </a:lvl9pPr>
          </a:lstStyle>
          <a:p>
            <a:endParaRPr/>
          </a:p>
        </p:txBody>
      </p:sp>
      <p:sp>
        <p:nvSpPr>
          <p:cNvPr id="110" name="Google Shape;110;p12"/>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2"/>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2"/>
          <p:cNvSpPr txBox="1">
            <a:spLocks noGrp="1"/>
          </p:cNvSpPr>
          <p:nvPr>
            <p:ph type="sldNum" idx="12"/>
          </p:nvPr>
        </p:nvSpPr>
        <p:spPr>
          <a:xfrm>
            <a:off x="10266059" y="5870575"/>
            <a:ext cx="1260655"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uoto" type="blank">
  <p:cSld name="BLANK">
    <p:spTree>
      <p:nvGrpSpPr>
        <p:cNvPr id="1" name="Shape 113"/>
        <p:cNvGrpSpPr/>
        <p:nvPr/>
      </p:nvGrpSpPr>
      <p:grpSpPr>
        <a:xfrm>
          <a:off x="0" y="0"/>
          <a:ext cx="0" cy="0"/>
          <a:chOff x="0" y="0"/>
          <a:chExt cx="0" cy="0"/>
        </a:xfrm>
      </p:grpSpPr>
      <p:pic>
        <p:nvPicPr>
          <p:cNvPr id="114" name="Google Shape;114;p13"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15" name="Google Shape;115;p13"/>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3"/>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3"/>
          <p:cNvSpPr txBox="1">
            <a:spLocks noGrp="1"/>
          </p:cNvSpPr>
          <p:nvPr>
            <p:ph type="sldNum" idx="12"/>
          </p:nvPr>
        </p:nvSpPr>
        <p:spPr>
          <a:xfrm>
            <a:off x="10266059" y="5870575"/>
            <a:ext cx="1260655"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184E6E"/>
            </a:gs>
            <a:gs pos="23000">
              <a:srgbClr val="184E6E"/>
            </a:gs>
            <a:gs pos="69000">
              <a:srgbClr val="14425D"/>
            </a:gs>
            <a:gs pos="97000">
              <a:srgbClr val="0D2C3E"/>
            </a:gs>
            <a:gs pos="100000">
              <a:srgbClr val="0D2C3E"/>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85801" y="609600"/>
            <a:ext cx="10840914" cy="1456267"/>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lt1"/>
              </a:buClr>
              <a:buSzPts val="3600"/>
              <a:buFont typeface="Corbel"/>
              <a:buNone/>
              <a:defRPr sz="3600" b="0" i="0" u="none" strike="noStrike" cap="none">
                <a:solidFill>
                  <a:schemeClr val="l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1" name="Google Shape;11;p1"/>
          <p:cNvSpPr txBox="1">
            <a:spLocks noGrp="1"/>
          </p:cNvSpPr>
          <p:nvPr>
            <p:ph type="body" idx="1"/>
          </p:nvPr>
        </p:nvSpPr>
        <p:spPr>
          <a:xfrm>
            <a:off x="685801" y="2142067"/>
            <a:ext cx="10840914" cy="3649133"/>
          </a:xfrm>
          <a:prstGeom prst="rect">
            <a:avLst/>
          </a:prstGeom>
          <a:noFill/>
          <a:ln>
            <a:noFill/>
          </a:ln>
        </p:spPr>
        <p:txBody>
          <a:bodyPr spcFirstLastPara="1" wrap="square" lIns="91425" tIns="45700" rIns="91425" bIns="45700" anchor="ctr" anchorCtr="0">
            <a:normAutofit/>
          </a:bodyPr>
          <a:lstStyle>
            <a:lvl1pPr marL="457200" marR="0" lvl="0" indent="-342900" algn="l" rtl="0">
              <a:spcBef>
                <a:spcPts val="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1pPr>
            <a:lvl2pPr marL="914400" marR="0" lvl="1" indent="-330200" algn="l" rtl="0">
              <a:spcBef>
                <a:spcPts val="1000"/>
              </a:spcBef>
              <a:spcAft>
                <a:spcPts val="0"/>
              </a:spcAft>
              <a:buClr>
                <a:schemeClr val="lt1"/>
              </a:buClr>
              <a:buSzPts val="1600"/>
              <a:buFont typeface="Arial"/>
              <a:buChar char="•"/>
              <a:defRPr sz="1600" b="0" i="0" u="none" strike="noStrike" cap="none">
                <a:solidFill>
                  <a:schemeClr val="lt1"/>
                </a:solidFill>
                <a:latin typeface="Corbel"/>
                <a:ea typeface="Corbel"/>
                <a:cs typeface="Corbel"/>
                <a:sym typeface="Corbel"/>
              </a:defRPr>
            </a:lvl2pPr>
            <a:lvl3pPr marL="1371600" marR="0" lvl="2" indent="-317500" algn="l" rtl="0">
              <a:spcBef>
                <a:spcPts val="1000"/>
              </a:spcBef>
              <a:spcAft>
                <a:spcPts val="0"/>
              </a:spcAft>
              <a:buClr>
                <a:schemeClr val="lt1"/>
              </a:buClr>
              <a:buSzPts val="1400"/>
              <a:buFont typeface="Arial"/>
              <a:buChar char="•"/>
              <a:defRPr sz="1400" b="0" i="0" u="none" strike="noStrike" cap="none">
                <a:solidFill>
                  <a:schemeClr val="lt1"/>
                </a:solidFill>
                <a:latin typeface="Corbel"/>
                <a:ea typeface="Corbel"/>
                <a:cs typeface="Corbel"/>
                <a:sym typeface="Corbel"/>
              </a:defRPr>
            </a:lvl3pPr>
            <a:lvl4pPr marL="1828800" marR="0" lvl="3" indent="-304800" algn="l" rtl="0">
              <a:spcBef>
                <a:spcPts val="1000"/>
              </a:spcBef>
              <a:spcAft>
                <a:spcPts val="0"/>
              </a:spcAft>
              <a:buClr>
                <a:schemeClr val="lt1"/>
              </a:buClr>
              <a:buSzPts val="1200"/>
              <a:buFont typeface="Arial"/>
              <a:buChar char="•"/>
              <a:defRPr sz="1200" b="0" i="0" u="none" strike="noStrike" cap="none">
                <a:solidFill>
                  <a:schemeClr val="lt1"/>
                </a:solidFill>
                <a:latin typeface="Corbel"/>
                <a:ea typeface="Corbel"/>
                <a:cs typeface="Corbel"/>
                <a:sym typeface="Corbel"/>
              </a:defRPr>
            </a:lvl4pPr>
            <a:lvl5pPr marL="2286000" marR="0" lvl="4" indent="-304800" algn="l" rtl="0">
              <a:spcBef>
                <a:spcPts val="1000"/>
              </a:spcBef>
              <a:spcAft>
                <a:spcPts val="0"/>
              </a:spcAft>
              <a:buClr>
                <a:schemeClr val="lt1"/>
              </a:buClr>
              <a:buSzPts val="1200"/>
              <a:buFont typeface="Arial"/>
              <a:buChar char="•"/>
              <a:defRPr sz="1200" b="0" i="0" u="none" strike="noStrike" cap="none">
                <a:solidFill>
                  <a:schemeClr val="lt1"/>
                </a:solidFill>
                <a:latin typeface="Corbel"/>
                <a:ea typeface="Corbel"/>
                <a:cs typeface="Corbel"/>
                <a:sym typeface="Corbel"/>
              </a:defRPr>
            </a:lvl5pPr>
            <a:lvl6pPr marL="2743200" marR="0" lvl="5" indent="-304800" algn="l" rtl="0">
              <a:spcBef>
                <a:spcPts val="1000"/>
              </a:spcBef>
              <a:spcAft>
                <a:spcPts val="0"/>
              </a:spcAft>
              <a:buClr>
                <a:schemeClr val="lt1"/>
              </a:buClr>
              <a:buSzPts val="1200"/>
              <a:buFont typeface="Arial"/>
              <a:buChar char="•"/>
              <a:defRPr sz="1200" b="0" i="0" u="none" strike="noStrike" cap="none">
                <a:solidFill>
                  <a:schemeClr val="lt1"/>
                </a:solidFill>
                <a:latin typeface="Corbel"/>
                <a:ea typeface="Corbel"/>
                <a:cs typeface="Corbel"/>
                <a:sym typeface="Corbel"/>
              </a:defRPr>
            </a:lvl6pPr>
            <a:lvl7pPr marL="3200400" marR="0" lvl="6" indent="-304800" algn="l" rtl="0">
              <a:spcBef>
                <a:spcPts val="1000"/>
              </a:spcBef>
              <a:spcAft>
                <a:spcPts val="0"/>
              </a:spcAft>
              <a:buClr>
                <a:schemeClr val="lt1"/>
              </a:buClr>
              <a:buSzPts val="1200"/>
              <a:buFont typeface="Arial"/>
              <a:buChar char="•"/>
              <a:defRPr sz="1200" b="0" i="0" u="none" strike="noStrike" cap="none">
                <a:solidFill>
                  <a:schemeClr val="lt1"/>
                </a:solidFill>
                <a:latin typeface="Corbel"/>
                <a:ea typeface="Corbel"/>
                <a:cs typeface="Corbel"/>
                <a:sym typeface="Corbel"/>
              </a:defRPr>
            </a:lvl7pPr>
            <a:lvl8pPr marL="3657600" marR="0" lvl="7" indent="-304800" algn="l" rtl="0">
              <a:spcBef>
                <a:spcPts val="1000"/>
              </a:spcBef>
              <a:spcAft>
                <a:spcPts val="0"/>
              </a:spcAft>
              <a:buClr>
                <a:schemeClr val="lt1"/>
              </a:buClr>
              <a:buSzPts val="1200"/>
              <a:buFont typeface="Arial"/>
              <a:buChar char="•"/>
              <a:defRPr sz="1200" b="0" i="0" u="none" strike="noStrike" cap="none">
                <a:solidFill>
                  <a:schemeClr val="lt1"/>
                </a:solidFill>
                <a:latin typeface="Corbel"/>
                <a:ea typeface="Corbel"/>
                <a:cs typeface="Corbel"/>
                <a:sym typeface="Corbel"/>
              </a:defRPr>
            </a:lvl8pPr>
            <a:lvl9pPr marL="4114800" marR="0" lvl="8" indent="-304800" algn="l" rtl="0">
              <a:spcBef>
                <a:spcPts val="1000"/>
              </a:spcBef>
              <a:spcAft>
                <a:spcPts val="1000"/>
              </a:spcAft>
              <a:buClr>
                <a:schemeClr val="lt1"/>
              </a:buClr>
              <a:buSzPts val="1200"/>
              <a:buFont typeface="Arial"/>
              <a:buChar char="•"/>
              <a:defRPr sz="1200" b="0" i="0" u="none" strike="noStrike" cap="none">
                <a:solidFill>
                  <a:schemeClr val="lt1"/>
                </a:solidFill>
                <a:latin typeface="Corbel"/>
                <a:ea typeface="Corbel"/>
                <a:cs typeface="Corbel"/>
                <a:sym typeface="Corbel"/>
              </a:defRPr>
            </a:lvl9pPr>
          </a:lstStyle>
          <a:p>
            <a:endParaRPr/>
          </a:p>
        </p:txBody>
      </p:sp>
      <p:sp>
        <p:nvSpPr>
          <p:cNvPr id="12" name="Google Shape;12;p1"/>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l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3" name="Google Shape;13;p1"/>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l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4" name="Google Shape;14;p1"/>
          <p:cNvSpPr txBox="1">
            <a:spLocks noGrp="1"/>
          </p:cNvSpPr>
          <p:nvPr>
            <p:ph type="sldNum" idx="12"/>
          </p:nvPr>
        </p:nvSpPr>
        <p:spPr>
          <a:xfrm>
            <a:off x="10266059" y="5870575"/>
            <a:ext cx="1260655" cy="3778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lt1"/>
                </a:solidFill>
                <a:latin typeface="Corbel"/>
                <a:ea typeface="Corbel"/>
                <a:cs typeface="Corbel"/>
                <a:sym typeface="Corbel"/>
              </a:defRPr>
            </a:lvl1pPr>
            <a:lvl2pPr marL="0" marR="0" lvl="1" indent="0" algn="r" rtl="0">
              <a:spcBef>
                <a:spcPts val="0"/>
              </a:spcBef>
              <a:buNone/>
              <a:defRPr sz="1000" b="0" i="0" u="none" strike="noStrike" cap="none">
                <a:solidFill>
                  <a:schemeClr val="lt1"/>
                </a:solidFill>
                <a:latin typeface="Corbel"/>
                <a:ea typeface="Corbel"/>
                <a:cs typeface="Corbel"/>
                <a:sym typeface="Corbel"/>
              </a:defRPr>
            </a:lvl2pPr>
            <a:lvl3pPr marL="0" marR="0" lvl="2" indent="0" algn="r" rtl="0">
              <a:spcBef>
                <a:spcPts val="0"/>
              </a:spcBef>
              <a:buNone/>
              <a:defRPr sz="1000" b="0" i="0" u="none" strike="noStrike" cap="none">
                <a:solidFill>
                  <a:schemeClr val="lt1"/>
                </a:solidFill>
                <a:latin typeface="Corbel"/>
                <a:ea typeface="Corbel"/>
                <a:cs typeface="Corbel"/>
                <a:sym typeface="Corbel"/>
              </a:defRPr>
            </a:lvl3pPr>
            <a:lvl4pPr marL="0" marR="0" lvl="3" indent="0" algn="r" rtl="0">
              <a:spcBef>
                <a:spcPts val="0"/>
              </a:spcBef>
              <a:buNone/>
              <a:defRPr sz="1000" b="0" i="0" u="none" strike="noStrike" cap="none">
                <a:solidFill>
                  <a:schemeClr val="lt1"/>
                </a:solidFill>
                <a:latin typeface="Corbel"/>
                <a:ea typeface="Corbel"/>
                <a:cs typeface="Corbel"/>
                <a:sym typeface="Corbel"/>
              </a:defRPr>
            </a:lvl4pPr>
            <a:lvl5pPr marL="0" marR="0" lvl="4" indent="0" algn="r" rtl="0">
              <a:spcBef>
                <a:spcPts val="0"/>
              </a:spcBef>
              <a:buNone/>
              <a:defRPr sz="1000" b="0" i="0" u="none" strike="noStrike" cap="none">
                <a:solidFill>
                  <a:schemeClr val="lt1"/>
                </a:solidFill>
                <a:latin typeface="Corbel"/>
                <a:ea typeface="Corbel"/>
                <a:cs typeface="Corbel"/>
                <a:sym typeface="Corbel"/>
              </a:defRPr>
            </a:lvl5pPr>
            <a:lvl6pPr marL="0" marR="0" lvl="5" indent="0" algn="r" rtl="0">
              <a:spcBef>
                <a:spcPts val="0"/>
              </a:spcBef>
              <a:buNone/>
              <a:defRPr sz="1000" b="0" i="0" u="none" strike="noStrike" cap="none">
                <a:solidFill>
                  <a:schemeClr val="lt1"/>
                </a:solidFill>
                <a:latin typeface="Corbel"/>
                <a:ea typeface="Corbel"/>
                <a:cs typeface="Corbel"/>
                <a:sym typeface="Corbel"/>
              </a:defRPr>
            </a:lvl6pPr>
            <a:lvl7pPr marL="0" marR="0" lvl="6" indent="0" algn="r" rtl="0">
              <a:spcBef>
                <a:spcPts val="0"/>
              </a:spcBef>
              <a:buNone/>
              <a:defRPr sz="1000" b="0" i="0" u="none" strike="noStrike" cap="none">
                <a:solidFill>
                  <a:schemeClr val="lt1"/>
                </a:solidFill>
                <a:latin typeface="Corbel"/>
                <a:ea typeface="Corbel"/>
                <a:cs typeface="Corbel"/>
                <a:sym typeface="Corbel"/>
              </a:defRPr>
            </a:lvl7pPr>
            <a:lvl8pPr marL="0" marR="0" lvl="7" indent="0" algn="r" rtl="0">
              <a:spcBef>
                <a:spcPts val="0"/>
              </a:spcBef>
              <a:buNone/>
              <a:defRPr sz="1000" b="0" i="0" u="none" strike="noStrike" cap="none">
                <a:solidFill>
                  <a:schemeClr val="lt1"/>
                </a:solidFill>
                <a:latin typeface="Corbel"/>
                <a:ea typeface="Corbel"/>
                <a:cs typeface="Corbel"/>
                <a:sym typeface="Corbel"/>
              </a:defRPr>
            </a:lvl8pPr>
            <a:lvl9pPr marL="0" marR="0" lvl="8" indent="0" algn="r" rtl="0">
              <a:spcBef>
                <a:spcPts val="0"/>
              </a:spcBef>
              <a:buNone/>
              <a:defRPr sz="1000" b="0" i="0" u="none" strike="noStrike" cap="none">
                <a:solidFill>
                  <a:schemeClr val="l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utemilano.it/wp-content/uploads/2022/10/Egloghe-di-Dante-Marco-Petoletti.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youtu.be/Dlw4U0Hs3L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www.danteonline.it/oper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14" descr="icona colonna"/>
          <p:cNvPicPr preferRelativeResize="0"/>
          <p:nvPr/>
        </p:nvPicPr>
        <p:blipFill rotWithShape="1">
          <a:blip r:embed="rId3">
            <a:alphaModFix/>
          </a:blip>
          <a:srcRect/>
          <a:stretch/>
        </p:blipFill>
        <p:spPr>
          <a:xfrm>
            <a:off x="9974747" y="753979"/>
            <a:ext cx="1905000" cy="1905000"/>
          </a:xfrm>
          <a:prstGeom prst="rect">
            <a:avLst/>
          </a:prstGeom>
          <a:noFill/>
          <a:ln>
            <a:noFill/>
          </a:ln>
        </p:spPr>
      </p:pic>
      <p:sp>
        <p:nvSpPr>
          <p:cNvPr id="124" name="Google Shape;124;p14"/>
          <p:cNvSpPr txBox="1">
            <a:spLocks noGrp="1"/>
          </p:cNvSpPr>
          <p:nvPr>
            <p:ph type="ctrTitle"/>
          </p:nvPr>
        </p:nvSpPr>
        <p:spPr>
          <a:xfrm>
            <a:off x="312253" y="1517005"/>
            <a:ext cx="10013433" cy="4733856"/>
          </a:xfrm>
          <a:prstGeom prst="rect">
            <a:avLst/>
          </a:prstGeom>
          <a:noFill/>
          <a:ln>
            <a:noFill/>
          </a:ln>
        </p:spPr>
        <p:txBody>
          <a:bodyPr spcFirstLastPara="1" wrap="square" lIns="91425" tIns="45700" rIns="91425" bIns="45700" anchor="b" anchorCtr="0">
            <a:normAutofit/>
          </a:bodyPr>
          <a:lstStyle/>
          <a:p>
            <a:pPr lvl="0">
              <a:buSzPts val="3200"/>
            </a:pPr>
            <a:r>
              <a:rPr lang="it-IT" sz="3200" dirty="0"/>
              <a:t>CORSO CELD – UNIGE</a:t>
            </a:r>
            <a:br>
              <a:rPr lang="it-IT" sz="3200" dirty="0"/>
            </a:br>
            <a:br>
              <a:rPr lang="it-IT" sz="3200" dirty="0"/>
            </a:br>
            <a:r>
              <a:rPr lang="it-IT" sz="3200" dirty="0"/>
              <a:t>PROF.SSA SERENA FERRANDO</a:t>
            </a:r>
            <a:br>
              <a:rPr lang="it-IT" sz="3200" dirty="0"/>
            </a:br>
            <a:r>
              <a:rPr lang="it-IT" sz="3200" dirty="0"/>
              <a:t>LABORATORIO DOCENTI </a:t>
            </a:r>
            <a:br>
              <a:rPr lang="it-IT" sz="3200" dirty="0"/>
            </a:br>
            <a:r>
              <a:rPr lang="it-IT" sz="3200" dirty="0"/>
              <a:t>21 marzo 2024</a:t>
            </a:r>
            <a:br>
              <a:rPr lang="it-IT" sz="3200" dirty="0"/>
            </a:br>
            <a:br>
              <a:rPr lang="it-IT" sz="3200" dirty="0"/>
            </a:br>
            <a:r>
              <a:rPr lang="it-IT" sz="2400" dirty="0"/>
              <a:t>A MARGINE DELLA LEZIONE DEL PROF. MARCO PETOLETTI</a:t>
            </a:r>
            <a:br>
              <a:rPr lang="it-IT" sz="3200" dirty="0"/>
            </a:br>
            <a:r>
              <a:rPr lang="it-IT" sz="2200" dirty="0"/>
              <a:t>«</a:t>
            </a:r>
            <a:r>
              <a:rPr lang="it-IT" sz="2400" dirty="0"/>
              <a:t>Dante poeta latino: la tenzone bucolica con maestro Giovanni del Virgilio</a:t>
            </a:r>
            <a:r>
              <a:rPr lang="it-IT" sz="2200" dirty="0"/>
              <a:t>»</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CAE4A525-E61A-49ED-B4D0-633335323763}"/>
              </a:ext>
            </a:extLst>
          </p:cNvPr>
          <p:cNvSpPr>
            <a:spLocks noGrp="1"/>
          </p:cNvSpPr>
          <p:nvPr>
            <p:ph type="body" idx="1"/>
          </p:nvPr>
        </p:nvSpPr>
        <p:spPr>
          <a:xfrm>
            <a:off x="-112542" y="-28136"/>
            <a:ext cx="12304542" cy="6856214"/>
          </a:xfrm>
        </p:spPr>
        <p:txBody>
          <a:bodyPr numCol="3">
            <a:normAutofit fontScale="77500" lnSpcReduction="20000"/>
          </a:bodyPr>
          <a:lstStyle/>
          <a:p>
            <a:pPr marL="114300" indent="0">
              <a:buNone/>
            </a:pPr>
            <a:r>
              <a:rPr lang="it-IT" dirty="0">
                <a:solidFill>
                  <a:srgbClr val="FFFF00"/>
                </a:solidFill>
              </a:rPr>
              <a:t>In neri segni accolti da un bianco fondo io vidi</a:t>
            </a:r>
          </a:p>
          <a:p>
            <a:pPr marL="114300" indent="0">
              <a:buNone/>
            </a:pPr>
            <a:r>
              <a:rPr lang="it-IT" dirty="0">
                <a:solidFill>
                  <a:srgbClr val="FFFF00"/>
                </a:solidFill>
              </a:rPr>
              <a:t>un canto munto per me da pierio seno.</a:t>
            </a:r>
          </a:p>
          <a:p>
            <a:pPr marL="114300" indent="0">
              <a:buNone/>
            </a:pPr>
            <a:r>
              <a:rPr lang="it-IT" dirty="0">
                <a:solidFill>
                  <a:srgbClr val="FFFF00"/>
                </a:solidFill>
              </a:rPr>
              <a:t>Numerando secondo il costume le sazie caprette,</a:t>
            </a:r>
          </a:p>
          <a:p>
            <a:pPr marL="114300" indent="0">
              <a:buNone/>
            </a:pPr>
            <a:r>
              <a:rPr lang="it-IT" dirty="0">
                <a:solidFill>
                  <a:srgbClr val="FFFF00"/>
                </a:solidFill>
              </a:rPr>
              <a:t>io ed il mio </a:t>
            </a:r>
            <a:r>
              <a:rPr lang="it-IT" dirty="0" err="1">
                <a:solidFill>
                  <a:srgbClr val="FFFF00"/>
                </a:solidFill>
              </a:rPr>
              <a:t>Melibeo</a:t>
            </a:r>
            <a:r>
              <a:rPr lang="it-IT" dirty="0">
                <a:solidFill>
                  <a:srgbClr val="FFFF00"/>
                </a:solidFill>
              </a:rPr>
              <a:t> per caso eravamo sotto una quercia.</a:t>
            </a:r>
          </a:p>
          <a:p>
            <a:pPr marL="114300" indent="0">
              <a:buNone/>
            </a:pPr>
            <a:r>
              <a:rPr lang="it-IT" dirty="0"/>
              <a:t>Egli ‑ poiché desiderava anche lui conoscere quel canto –	5</a:t>
            </a:r>
          </a:p>
          <a:p>
            <a:pPr marL="114300" indent="0">
              <a:buNone/>
            </a:pPr>
            <a:r>
              <a:rPr lang="it-IT" dirty="0"/>
              <a:t>«</a:t>
            </a:r>
            <a:r>
              <a:rPr lang="it-IT" dirty="0" err="1">
                <a:solidFill>
                  <a:srgbClr val="FFFF00"/>
                </a:solidFill>
              </a:rPr>
              <a:t>Titiro</a:t>
            </a:r>
            <a:r>
              <a:rPr lang="it-IT" dirty="0">
                <a:solidFill>
                  <a:srgbClr val="FFFF00"/>
                </a:solidFill>
              </a:rPr>
              <a:t>,» disse «che vuole </a:t>
            </a:r>
            <a:r>
              <a:rPr lang="it-IT" dirty="0" err="1">
                <a:solidFill>
                  <a:srgbClr val="FFFF00"/>
                </a:solidFill>
              </a:rPr>
              <a:t>Mopso</a:t>
            </a:r>
            <a:r>
              <a:rPr lang="it-IT" dirty="0">
                <a:solidFill>
                  <a:srgbClr val="FFFF00"/>
                </a:solidFill>
              </a:rPr>
              <a:t>? Racconta</a:t>
            </a:r>
            <a:r>
              <a:rPr lang="it-IT" dirty="0"/>
              <a:t>!».</a:t>
            </a:r>
          </a:p>
          <a:p>
            <a:pPr marL="114300" indent="0">
              <a:buNone/>
            </a:pPr>
            <a:r>
              <a:rPr lang="it-IT" dirty="0"/>
              <a:t>O </a:t>
            </a:r>
            <a:r>
              <a:rPr lang="it-IT" dirty="0" err="1"/>
              <a:t>Mopso</a:t>
            </a:r>
            <a:r>
              <a:rPr lang="it-IT" dirty="0"/>
              <a:t>, io ridevo; egli insisteva sempre più.</a:t>
            </a:r>
          </a:p>
          <a:p>
            <a:pPr marL="114300" indent="0">
              <a:buNone/>
            </a:pPr>
            <a:r>
              <a:rPr lang="it-IT" dirty="0"/>
              <a:t>Vinto dall'affetto per lui, lasciando a fatica il riso,</a:t>
            </a:r>
          </a:p>
          <a:p>
            <a:pPr marL="114300" indent="0">
              <a:buNone/>
            </a:pPr>
            <a:r>
              <a:rPr lang="it-IT" dirty="0"/>
              <a:t>«Stolto,» gli dico «perché vaneggi? Te cercano</a:t>
            </a:r>
          </a:p>
          <a:p>
            <a:pPr marL="114300" indent="0">
              <a:buNone/>
            </a:pPr>
            <a:r>
              <a:rPr lang="it-IT" dirty="0"/>
              <a:t>piuttosto le caprette a te affidate, benché il povero cibo ti rincresca.	10</a:t>
            </a:r>
          </a:p>
          <a:p>
            <a:pPr marL="114300" indent="0">
              <a:buNone/>
            </a:pPr>
            <a:r>
              <a:rPr lang="it-IT" dirty="0">
                <a:solidFill>
                  <a:srgbClr val="FFFF00"/>
                </a:solidFill>
              </a:rPr>
              <a:t>Sconosciuti ti sono i pascoli che il Menalo ombreggia</a:t>
            </a:r>
          </a:p>
          <a:p>
            <a:pPr marL="114300" indent="0">
              <a:buNone/>
            </a:pPr>
            <a:r>
              <a:rPr lang="it-IT" dirty="0">
                <a:solidFill>
                  <a:srgbClr val="FFFF00"/>
                </a:solidFill>
              </a:rPr>
              <a:t>coll'alta cima nascondendo il sole calante,</a:t>
            </a:r>
          </a:p>
          <a:p>
            <a:pPr marL="114300" indent="0">
              <a:buNone/>
            </a:pPr>
            <a:r>
              <a:rPr lang="it-IT" dirty="0">
                <a:solidFill>
                  <a:srgbClr val="FFFF00"/>
                </a:solidFill>
              </a:rPr>
              <a:t>screziati dei vari colori dell'erbe e dei fiori.</a:t>
            </a:r>
          </a:p>
          <a:p>
            <a:pPr marL="114300" indent="0">
              <a:buNone/>
            </a:pPr>
            <a:r>
              <a:rPr lang="it-IT" dirty="0">
                <a:solidFill>
                  <a:srgbClr val="FFFF00"/>
                </a:solidFill>
              </a:rPr>
              <a:t>Poco profondo, coperto da fronde di salici, li circonda</a:t>
            </a:r>
          </a:p>
          <a:p>
            <a:pPr marL="114300" indent="0">
              <a:buNone/>
            </a:pPr>
            <a:r>
              <a:rPr lang="it-IT" dirty="0">
                <a:solidFill>
                  <a:srgbClr val="FFFF00"/>
                </a:solidFill>
              </a:rPr>
              <a:t>un fiumicello che con acque perenni irrora</a:t>
            </a:r>
            <a:r>
              <a:rPr lang="it-IT" dirty="0"/>
              <a:t>	15</a:t>
            </a:r>
          </a:p>
          <a:p>
            <a:pPr marL="114300" indent="0">
              <a:buNone/>
            </a:pPr>
            <a:r>
              <a:rPr lang="it-IT" dirty="0"/>
              <a:t>le rive scendendo dalla sommità della costa: dove questa era più dolce</a:t>
            </a:r>
          </a:p>
          <a:p>
            <a:pPr marL="114300" indent="0">
              <a:buNone/>
            </a:pPr>
            <a:r>
              <a:rPr lang="it-IT" dirty="0"/>
              <a:t>esso si fece spontaneamente via delle acque che il monte fa calare dall'alto.</a:t>
            </a:r>
          </a:p>
          <a:p>
            <a:pPr marL="114300" indent="0">
              <a:buNone/>
            </a:pPr>
            <a:r>
              <a:rPr lang="it-IT" dirty="0"/>
              <a:t>In questi pascoli </a:t>
            </a:r>
            <a:r>
              <a:rPr lang="it-IT" dirty="0" err="1"/>
              <a:t>Mopso</a:t>
            </a:r>
            <a:r>
              <a:rPr lang="it-IT" dirty="0"/>
              <a:t>, mentre i buoi si trastullano sui morbidi prati,</a:t>
            </a:r>
          </a:p>
          <a:p>
            <a:pPr marL="114300" indent="0">
              <a:buNone/>
            </a:pPr>
            <a:r>
              <a:rPr lang="it-IT" dirty="0"/>
              <a:t>contempla festante le opere degli uomini a degli dei;</a:t>
            </a:r>
          </a:p>
          <a:p>
            <a:pPr marL="114300" indent="0">
              <a:buNone/>
            </a:pPr>
            <a:r>
              <a:rPr lang="it-IT" dirty="0"/>
              <a:t>indi effonde, soffiando nei calami, la sua gioia interiore,	20</a:t>
            </a:r>
          </a:p>
          <a:p>
            <a:pPr marL="114300" indent="0">
              <a:buNone/>
            </a:pPr>
            <a:r>
              <a:rPr lang="it-IT" dirty="0"/>
              <a:t>in modo tale che gli armenti seguono la dolce melodia,</a:t>
            </a:r>
          </a:p>
          <a:p>
            <a:pPr marL="114300" indent="0">
              <a:buNone/>
            </a:pPr>
            <a:r>
              <a:rPr lang="it-IT" dirty="0">
                <a:solidFill>
                  <a:srgbClr val="FFFF00"/>
                </a:solidFill>
              </a:rPr>
              <a:t>i leoni placati scendono dal monte verso i campi,</a:t>
            </a:r>
          </a:p>
          <a:p>
            <a:pPr marL="114300" indent="0">
              <a:buNone/>
            </a:pPr>
            <a:r>
              <a:rPr lang="it-IT" dirty="0">
                <a:solidFill>
                  <a:srgbClr val="FFFF00"/>
                </a:solidFill>
              </a:rPr>
              <a:t>le onde rifluiscono indietro e il Menalo fa oscillare le sue fronde».</a:t>
            </a:r>
          </a:p>
          <a:p>
            <a:pPr marL="114300" indent="0">
              <a:buNone/>
            </a:pPr>
            <a:r>
              <a:rPr lang="it-IT" dirty="0"/>
              <a:t>Allora egli: «O </a:t>
            </a:r>
            <a:r>
              <a:rPr lang="it-IT" dirty="0" err="1"/>
              <a:t>Titiro</a:t>
            </a:r>
            <a:r>
              <a:rPr lang="it-IT" dirty="0"/>
              <a:t>, se </a:t>
            </a:r>
            <a:r>
              <a:rPr lang="it-IT" dirty="0" err="1"/>
              <a:t>Mopso</a:t>
            </a:r>
            <a:r>
              <a:rPr lang="it-IT" dirty="0"/>
              <a:t> canta in pascoli a me ignoti,</a:t>
            </a:r>
          </a:p>
          <a:p>
            <a:pPr marL="114300" indent="0">
              <a:buNone/>
            </a:pPr>
            <a:r>
              <a:rPr lang="it-IT" dirty="0"/>
              <a:t>io potrei tuttavia, se tu me li insegni, imparare	25</a:t>
            </a:r>
          </a:p>
          <a:p>
            <a:pPr marL="114300" indent="0">
              <a:buNone/>
            </a:pPr>
            <a:r>
              <a:rPr lang="it-IT" dirty="0"/>
              <a:t>i suoi sconosciuti carmi per le mie vaganti caprette».</a:t>
            </a:r>
          </a:p>
          <a:p>
            <a:pPr marL="114300" indent="0">
              <a:buNone/>
            </a:pPr>
            <a:r>
              <a:rPr lang="it-IT" dirty="0">
                <a:solidFill>
                  <a:srgbClr val="FFFF00"/>
                </a:solidFill>
              </a:rPr>
              <a:t>A questo punto che avrei potuto </a:t>
            </a:r>
            <a:r>
              <a:rPr lang="it-IT" dirty="0"/>
              <a:t>fare, visto che insisteva tanto e smaniava?</a:t>
            </a:r>
          </a:p>
          <a:p>
            <a:pPr marL="114300" indent="0">
              <a:buNone/>
            </a:pPr>
            <a:r>
              <a:rPr lang="it-IT" dirty="0"/>
              <a:t>«O </a:t>
            </a:r>
            <a:r>
              <a:rPr lang="it-IT" dirty="0" err="1"/>
              <a:t>Melibeo</a:t>
            </a:r>
            <a:r>
              <a:rPr lang="it-IT" dirty="0"/>
              <a:t>, per tanti anni, mentre gli altri attendevano</a:t>
            </a:r>
          </a:p>
          <a:p>
            <a:pPr marL="114300" indent="0">
              <a:buNone/>
            </a:pPr>
            <a:r>
              <a:rPr lang="it-IT" dirty="0"/>
              <a:t>a imparare leggi e procedure, </a:t>
            </a:r>
            <a:r>
              <a:rPr lang="it-IT" dirty="0" err="1"/>
              <a:t>Mopso</a:t>
            </a:r>
            <a:r>
              <a:rPr lang="it-IT" dirty="0"/>
              <a:t> si dedicò ai monti </a:t>
            </a:r>
            <a:r>
              <a:rPr lang="it-IT" dirty="0" err="1"/>
              <a:t>aonii</a:t>
            </a:r>
            <a:endParaRPr lang="it-IT" dirty="0"/>
          </a:p>
          <a:p>
            <a:pPr marL="114300" indent="0">
              <a:buNone/>
            </a:pPr>
            <a:r>
              <a:rPr lang="it-IT" dirty="0"/>
              <a:t>e impallidì all'ombra del bosco sacro.	30</a:t>
            </a:r>
          </a:p>
          <a:p>
            <a:pPr marL="114300" indent="0">
              <a:buNone/>
            </a:pPr>
            <a:r>
              <a:rPr lang="it-IT" dirty="0"/>
              <a:t>Irrorato d'acque poetiche e portando le viscere piene,</a:t>
            </a:r>
          </a:p>
          <a:p>
            <a:pPr marL="114300" indent="0">
              <a:buNone/>
            </a:pPr>
            <a:r>
              <a:rPr lang="it-IT" dirty="0"/>
              <a:t>fino al palato, di latte canoro, mi invita</a:t>
            </a:r>
          </a:p>
          <a:p>
            <a:pPr marL="114300" indent="0">
              <a:buNone/>
            </a:pPr>
            <a:r>
              <a:rPr lang="it-IT" dirty="0"/>
              <a:t>alle fronde nate dalla metamorfosi della Peneide».</a:t>
            </a:r>
          </a:p>
          <a:p>
            <a:pPr marL="114300" indent="0">
              <a:buNone/>
            </a:pPr>
            <a:r>
              <a:rPr lang="it-IT" dirty="0"/>
              <a:t>«Che farai?» disse </a:t>
            </a:r>
            <a:r>
              <a:rPr lang="it-IT" dirty="0" err="1"/>
              <a:t>Melibeo</a:t>
            </a:r>
            <a:r>
              <a:rPr lang="it-IT" dirty="0"/>
              <a:t>: «Porterai le tempie sempre spoglie d'alloro,</a:t>
            </a:r>
          </a:p>
          <a:p>
            <a:pPr marL="114300" indent="0">
              <a:buNone/>
            </a:pPr>
            <a:r>
              <a:rPr lang="it-IT" dirty="0"/>
              <a:t>restando pastore per questi pascoli?».	35</a:t>
            </a:r>
          </a:p>
          <a:p>
            <a:pPr marL="114300" indent="0">
              <a:buNone/>
            </a:pPr>
            <a:r>
              <a:rPr lang="it-IT" dirty="0"/>
              <a:t>«O </a:t>
            </a:r>
            <a:r>
              <a:rPr lang="it-IT" dirty="0" err="1"/>
              <a:t>Melibeo</a:t>
            </a:r>
            <a:r>
              <a:rPr lang="it-IT" dirty="0"/>
              <a:t>, la gloria dei poeti, il nome stesso</a:t>
            </a:r>
          </a:p>
          <a:p>
            <a:pPr marL="114300" indent="0">
              <a:buNone/>
            </a:pPr>
            <a:r>
              <a:rPr lang="it-IT" dirty="0"/>
              <a:t>è svanito nell'aria, e appena </a:t>
            </a:r>
            <a:r>
              <a:rPr lang="it-IT" dirty="0" err="1"/>
              <a:t>Mopso</a:t>
            </a:r>
            <a:r>
              <a:rPr lang="it-IT" dirty="0"/>
              <a:t> la Musa ha mantenuto insonne»;</a:t>
            </a:r>
          </a:p>
          <a:p>
            <a:pPr marL="114300" indent="0">
              <a:buNone/>
            </a:pPr>
            <a:r>
              <a:rPr lang="it-IT" dirty="0"/>
              <a:t>avevo risposto, quando lo sdegno proruppe in queste parole:</a:t>
            </a:r>
          </a:p>
          <a:p>
            <a:pPr marL="114300" indent="0">
              <a:buNone/>
            </a:pPr>
            <a:r>
              <a:rPr lang="it-IT" dirty="0"/>
              <a:t>«Di quanti belati echeggeranno i prati e i colli,</a:t>
            </a:r>
          </a:p>
          <a:p>
            <a:pPr marL="114300" indent="0">
              <a:buNone/>
            </a:pPr>
            <a:r>
              <a:rPr lang="it-IT" dirty="0"/>
              <a:t>se con la chioma verdeggiante intonerò sulla cetra il peana!	40</a:t>
            </a:r>
          </a:p>
          <a:p>
            <a:pPr marL="114300" indent="0">
              <a:buNone/>
            </a:pPr>
            <a:r>
              <a:rPr lang="it-IT" dirty="0"/>
              <a:t>Ma dovrei temere balze e campagne dimentiche degli dei.</a:t>
            </a:r>
          </a:p>
          <a:p>
            <a:pPr marL="114300" indent="0">
              <a:buNone/>
            </a:pPr>
            <a:r>
              <a:rPr lang="it-IT" dirty="0"/>
              <a:t>Non è forse meglio pettinare per il trionfo i capelli,</a:t>
            </a:r>
          </a:p>
          <a:p>
            <a:pPr marL="114300" indent="0">
              <a:buNone/>
            </a:pPr>
            <a:r>
              <a:rPr lang="it-IT" dirty="0"/>
              <a:t>e, se mai torni in patria sulle rive dell'Arno, lì nasconderli canuti</a:t>
            </a:r>
          </a:p>
          <a:p>
            <a:pPr marL="114300" indent="0">
              <a:buNone/>
            </a:pPr>
            <a:r>
              <a:rPr lang="it-IT" dirty="0"/>
              <a:t>sotto la fronda intrecciata, dove ero solito aver florida chioma?».</a:t>
            </a:r>
          </a:p>
          <a:p>
            <a:pPr marL="114300" indent="0">
              <a:buNone/>
            </a:pPr>
            <a:r>
              <a:rPr lang="it-IT" dirty="0"/>
              <a:t>Egli: «Chi ne dubiterebbe? Ma appunto considera, o </a:t>
            </a:r>
            <a:r>
              <a:rPr lang="it-IT" dirty="0" err="1"/>
              <a:t>Titiro</a:t>
            </a:r>
            <a:r>
              <a:rPr lang="it-IT" dirty="0"/>
              <a:t>,	45</a:t>
            </a:r>
          </a:p>
          <a:p>
            <a:pPr marL="114300" indent="0">
              <a:buNone/>
            </a:pPr>
            <a:r>
              <a:rPr lang="it-IT" dirty="0"/>
              <a:t>quanto è veloce il tempo; infatti son già vecchie le caprette alle cui madri</a:t>
            </a:r>
          </a:p>
          <a:p>
            <a:pPr marL="114300" indent="0">
              <a:buNone/>
            </a:pPr>
            <a:r>
              <a:rPr lang="it-IT" dirty="0"/>
              <a:t>perché le concepissero abbiam dato noi i mariti».</a:t>
            </a:r>
          </a:p>
          <a:p>
            <a:pPr marL="114300" indent="0">
              <a:buNone/>
            </a:pPr>
            <a:r>
              <a:rPr lang="it-IT" dirty="0"/>
              <a:t>Allora io: «</a:t>
            </a:r>
            <a:r>
              <a:rPr lang="it-IT" dirty="0">
                <a:solidFill>
                  <a:srgbClr val="FFFF00"/>
                </a:solidFill>
              </a:rPr>
              <a:t>Quando i corpi rotanti intorno all'universo e gli abitatori del cielo</a:t>
            </a:r>
          </a:p>
          <a:p>
            <a:pPr marL="114300" indent="0">
              <a:buNone/>
            </a:pPr>
            <a:r>
              <a:rPr lang="it-IT" dirty="0">
                <a:solidFill>
                  <a:srgbClr val="FFFF00"/>
                </a:solidFill>
              </a:rPr>
              <a:t>saranno, come i regni inferi, palesi nel mio canto,</a:t>
            </a:r>
          </a:p>
          <a:p>
            <a:pPr marL="114300" indent="0">
              <a:buNone/>
            </a:pPr>
            <a:r>
              <a:rPr lang="it-IT" dirty="0">
                <a:solidFill>
                  <a:srgbClr val="FFFF00"/>
                </a:solidFill>
              </a:rPr>
              <a:t>mi piacerà cingermi il capo d'edera e d'alloro:	50</a:t>
            </a:r>
          </a:p>
          <a:p>
            <a:pPr marL="114300" indent="0">
              <a:buNone/>
            </a:pPr>
            <a:r>
              <a:rPr lang="it-IT" dirty="0" err="1">
                <a:solidFill>
                  <a:srgbClr val="FFFF00"/>
                </a:solidFill>
              </a:rPr>
              <a:t>Mopso</a:t>
            </a:r>
            <a:r>
              <a:rPr lang="it-IT" dirty="0">
                <a:solidFill>
                  <a:srgbClr val="FFFF00"/>
                </a:solidFill>
              </a:rPr>
              <a:t> me lo consenta». E allora: «Perché </a:t>
            </a:r>
            <a:r>
              <a:rPr lang="it-IT" dirty="0" err="1">
                <a:solidFill>
                  <a:srgbClr val="FFFF00"/>
                </a:solidFill>
              </a:rPr>
              <a:t>Mopso</a:t>
            </a:r>
            <a:r>
              <a:rPr lang="it-IT" dirty="0">
                <a:solidFill>
                  <a:srgbClr val="FFFF00"/>
                </a:solidFill>
              </a:rPr>
              <a:t>?» egli disse.</a:t>
            </a:r>
          </a:p>
          <a:p>
            <a:pPr marL="114300" indent="0">
              <a:buNone/>
            </a:pPr>
            <a:r>
              <a:rPr lang="it-IT" dirty="0">
                <a:solidFill>
                  <a:srgbClr val="FFFF00"/>
                </a:solidFill>
              </a:rPr>
              <a:t>«Ma non vedi» risposi «che egli disapprova le parole da commedia,</a:t>
            </a:r>
          </a:p>
          <a:p>
            <a:pPr marL="114300" indent="0">
              <a:buNone/>
            </a:pPr>
            <a:r>
              <a:rPr lang="it-IT" dirty="0">
                <a:solidFill>
                  <a:srgbClr val="FFFF00"/>
                </a:solidFill>
              </a:rPr>
              <a:t>sia perché risuonano logore su labbra di donnette,</a:t>
            </a:r>
          </a:p>
          <a:p>
            <a:pPr marL="114300" indent="0">
              <a:buNone/>
            </a:pPr>
            <a:r>
              <a:rPr lang="it-IT" dirty="0">
                <a:solidFill>
                  <a:srgbClr val="FFFF00"/>
                </a:solidFill>
              </a:rPr>
              <a:t>sia perché le sorelle Castalie si vergognano di accettarle?»;</a:t>
            </a:r>
          </a:p>
          <a:p>
            <a:pPr marL="114300" indent="0">
              <a:buNone/>
            </a:pPr>
            <a:r>
              <a:rPr lang="it-IT" dirty="0"/>
              <a:t>e gli rilessi i tuoi versi, </a:t>
            </a:r>
            <a:r>
              <a:rPr lang="it-IT" dirty="0" err="1"/>
              <a:t>Mopso</a:t>
            </a:r>
            <a:r>
              <a:rPr lang="it-IT" dirty="0"/>
              <a:t>.	55</a:t>
            </a:r>
          </a:p>
          <a:p>
            <a:pPr marL="114300" indent="0">
              <a:buNone/>
            </a:pPr>
            <a:r>
              <a:rPr lang="it-IT" dirty="0"/>
              <a:t>Egli a questo punto si strinse nelle spalle e disse:</a:t>
            </a:r>
          </a:p>
          <a:p>
            <a:pPr marL="114300" indent="0">
              <a:buNone/>
            </a:pPr>
            <a:r>
              <a:rPr lang="it-IT" dirty="0"/>
              <a:t>«Dunque che cosa faremo per ricambiare la cortesia di </a:t>
            </a:r>
            <a:r>
              <a:rPr lang="it-IT" dirty="0" err="1"/>
              <a:t>Mopso</a:t>
            </a:r>
            <a:r>
              <a:rPr lang="it-IT" dirty="0"/>
              <a:t>?».</a:t>
            </a:r>
          </a:p>
          <a:p>
            <a:pPr marL="114300" indent="0">
              <a:buNone/>
            </a:pPr>
            <a:r>
              <a:rPr lang="it-IT" dirty="0"/>
              <a:t>«È con me» dissi «una pecora, la più cara:</a:t>
            </a:r>
          </a:p>
          <a:p>
            <a:pPr marL="114300" indent="0">
              <a:buNone/>
            </a:pPr>
            <a:r>
              <a:rPr lang="it-IT" dirty="0"/>
              <a:t>tu la conosci; essa regge a fatica le poppe, tanto abbonda di latte;</a:t>
            </a:r>
          </a:p>
          <a:p>
            <a:pPr marL="114300" indent="0">
              <a:buNone/>
            </a:pPr>
            <a:r>
              <a:rPr lang="it-IT" dirty="0"/>
              <a:t>ora sta ruminando le erbe brucate sotto un'alta rupe.	60</a:t>
            </a:r>
          </a:p>
          <a:p>
            <a:pPr marL="114300" indent="0">
              <a:buNone/>
            </a:pPr>
            <a:r>
              <a:rPr lang="it-IT" dirty="0"/>
              <a:t>Non unita ad alcun gregge, non avvezza a recinti,</a:t>
            </a:r>
          </a:p>
          <a:p>
            <a:pPr marL="114300" indent="0">
              <a:buNone/>
            </a:pPr>
            <a:r>
              <a:rPr lang="it-IT" dirty="0"/>
              <a:t>è solita venire spontaneamente, mai a forza, per la mungitura.</a:t>
            </a:r>
          </a:p>
          <a:p>
            <a:pPr marL="114300" indent="0">
              <a:buNone/>
            </a:pPr>
            <a:r>
              <a:rPr lang="it-IT" dirty="0"/>
              <a:t>Io l'aspetto con le mani pronte a mungerla;</a:t>
            </a:r>
          </a:p>
          <a:p>
            <a:pPr marL="114300" indent="0">
              <a:buNone/>
            </a:pPr>
            <a:r>
              <a:rPr lang="it-IT" dirty="0"/>
              <a:t>ne riempirò dieci vaselli per mandarli a </a:t>
            </a:r>
            <a:r>
              <a:rPr lang="it-IT" dirty="0" err="1"/>
              <a:t>Mopso</a:t>
            </a:r>
            <a:r>
              <a:rPr lang="it-IT" dirty="0"/>
              <a:t>.</a:t>
            </a:r>
          </a:p>
          <a:p>
            <a:pPr marL="114300" indent="0">
              <a:buNone/>
            </a:pPr>
            <a:r>
              <a:rPr lang="it-IT" dirty="0"/>
              <a:t>Quanto a te, prendi esempio ogni tanto dai capri cozzanti e	65</a:t>
            </a:r>
          </a:p>
          <a:p>
            <a:pPr marL="114300" indent="0">
              <a:buNone/>
            </a:pPr>
            <a:r>
              <a:rPr lang="it-IT" dirty="0"/>
              <a:t>impara a ficcare i denti nelle dure focacce».</a:t>
            </a:r>
          </a:p>
          <a:p>
            <a:pPr marL="114300" indent="0">
              <a:buNone/>
            </a:pPr>
            <a:r>
              <a:rPr lang="it-IT" dirty="0"/>
              <a:t>Queste cose cantavo sotto la quercia con </a:t>
            </a:r>
            <a:r>
              <a:rPr lang="it-IT" dirty="0" err="1"/>
              <a:t>Melibeo</a:t>
            </a:r>
            <a:r>
              <a:rPr lang="it-IT" dirty="0"/>
              <a:t>,</a:t>
            </a:r>
          </a:p>
          <a:p>
            <a:pPr marL="114300" indent="0">
              <a:buNone/>
            </a:pPr>
            <a:r>
              <a:rPr lang="it-IT" dirty="0"/>
              <a:t>mentre le nostre capanne ci cocevano i piccoli pani di farro.	</a:t>
            </a:r>
          </a:p>
          <a:p>
            <a:pPr marL="114300" indent="0">
              <a:buNone/>
            </a:pPr>
            <a:endParaRPr lang="it-IT" dirty="0"/>
          </a:p>
        </p:txBody>
      </p:sp>
    </p:spTree>
    <p:extLst>
      <p:ext uri="{BB962C8B-B14F-4D97-AF65-F5344CB8AC3E}">
        <p14:creationId xmlns:p14="http://schemas.microsoft.com/office/powerpoint/2010/main" val="2973839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45D94190-23DF-430C-B5B9-F0A0835A1F02}"/>
              </a:ext>
            </a:extLst>
          </p:cNvPr>
          <p:cNvSpPr>
            <a:spLocks noGrp="1"/>
          </p:cNvSpPr>
          <p:nvPr>
            <p:ph type="body" idx="1"/>
          </p:nvPr>
        </p:nvSpPr>
        <p:spPr>
          <a:xfrm>
            <a:off x="98474" y="0"/>
            <a:ext cx="12093526" cy="6856214"/>
          </a:xfrm>
        </p:spPr>
        <p:txBody>
          <a:bodyPr numCol="2">
            <a:normAutofit fontScale="62500" lnSpcReduction="20000"/>
          </a:bodyPr>
          <a:lstStyle/>
          <a:p>
            <a:pPr marL="114300" indent="0">
              <a:buNone/>
            </a:pPr>
            <a:r>
              <a:rPr lang="it-IT" b="1" dirty="0"/>
              <a:t>[IOHANNES DE VIRGILIO DANTI ALAGHERII. ECLOGA RESPONSIVA]</a:t>
            </a:r>
          </a:p>
          <a:p>
            <a:pPr marL="114300" indent="0">
              <a:buNone/>
            </a:pPr>
            <a:r>
              <a:rPr lang="it-IT" dirty="0"/>
              <a:t>Forte sub </a:t>
            </a:r>
            <a:r>
              <a:rPr lang="it-IT" dirty="0" err="1"/>
              <a:t>inriguos</a:t>
            </a:r>
            <a:r>
              <a:rPr lang="it-IT" dirty="0"/>
              <a:t> </a:t>
            </a:r>
            <a:r>
              <a:rPr lang="it-IT" dirty="0" err="1"/>
              <a:t>colles</a:t>
            </a:r>
            <a:r>
              <a:rPr lang="it-IT" dirty="0"/>
              <a:t>, </a:t>
            </a:r>
            <a:r>
              <a:rPr lang="it-IT" dirty="0" err="1"/>
              <a:t>ubi</a:t>
            </a:r>
            <a:r>
              <a:rPr lang="it-IT" dirty="0"/>
              <a:t> </a:t>
            </a:r>
            <a:r>
              <a:rPr lang="it-IT" dirty="0" err="1"/>
              <a:t>Sarpina</a:t>
            </a:r>
            <a:r>
              <a:rPr lang="it-IT" dirty="0"/>
              <a:t> </a:t>
            </a:r>
            <a:r>
              <a:rPr lang="it-IT" dirty="0" err="1"/>
              <a:t>Rheno</a:t>
            </a:r>
            <a:endParaRPr lang="it-IT" dirty="0"/>
          </a:p>
          <a:p>
            <a:pPr marL="114300" indent="0">
              <a:buNone/>
            </a:pPr>
            <a:r>
              <a:rPr lang="it-IT" dirty="0" err="1"/>
              <a:t>obvia</a:t>
            </a:r>
            <a:r>
              <a:rPr lang="it-IT" dirty="0"/>
              <a:t> </a:t>
            </a:r>
            <a:r>
              <a:rPr lang="it-IT" dirty="0" err="1"/>
              <a:t>fit</a:t>
            </a:r>
            <a:r>
              <a:rPr lang="it-IT" dirty="0"/>
              <a:t>, viridi </a:t>
            </a:r>
            <a:r>
              <a:rPr lang="it-IT" dirty="0" err="1"/>
              <a:t>niveos</a:t>
            </a:r>
            <a:r>
              <a:rPr lang="it-IT" dirty="0"/>
              <a:t> </a:t>
            </a:r>
            <a:r>
              <a:rPr lang="it-IT" dirty="0" err="1"/>
              <a:t>interlita</a:t>
            </a:r>
            <a:r>
              <a:rPr lang="it-IT" dirty="0"/>
              <a:t> </a:t>
            </a:r>
            <a:r>
              <a:rPr lang="it-IT" dirty="0" err="1"/>
              <a:t>crines</a:t>
            </a:r>
            <a:endParaRPr lang="it-IT" dirty="0"/>
          </a:p>
          <a:p>
            <a:pPr marL="114300" indent="0">
              <a:buNone/>
            </a:pPr>
            <a:r>
              <a:rPr lang="it-IT" dirty="0" err="1"/>
              <a:t>nympha</a:t>
            </a:r>
            <a:r>
              <a:rPr lang="it-IT" dirty="0"/>
              <a:t> </a:t>
            </a:r>
            <a:r>
              <a:rPr lang="it-IT" dirty="0" err="1"/>
              <a:t>procax</a:t>
            </a:r>
            <a:r>
              <a:rPr lang="it-IT" dirty="0"/>
              <a:t>, </a:t>
            </a:r>
            <a:r>
              <a:rPr lang="it-IT" dirty="0" err="1"/>
              <a:t>fueram</a:t>
            </a:r>
            <a:r>
              <a:rPr lang="it-IT" dirty="0"/>
              <a:t> nativo </a:t>
            </a:r>
            <a:r>
              <a:rPr lang="it-IT" dirty="0" err="1"/>
              <a:t>conditus</a:t>
            </a:r>
            <a:r>
              <a:rPr lang="it-IT" dirty="0"/>
              <a:t> antro.</a:t>
            </a:r>
          </a:p>
          <a:p>
            <a:pPr marL="114300" indent="0">
              <a:buNone/>
            </a:pPr>
            <a:r>
              <a:rPr lang="it-IT" dirty="0" err="1"/>
              <a:t>Frondentes</a:t>
            </a:r>
            <a:r>
              <a:rPr lang="it-IT" dirty="0"/>
              <a:t> </a:t>
            </a:r>
            <a:r>
              <a:rPr lang="it-IT" dirty="0" err="1"/>
              <a:t>ripas</a:t>
            </a:r>
            <a:r>
              <a:rPr lang="it-IT" dirty="0"/>
              <a:t> </a:t>
            </a:r>
            <a:r>
              <a:rPr lang="it-IT" dirty="0" err="1"/>
              <a:t>tondebant</a:t>
            </a:r>
            <a:r>
              <a:rPr lang="it-IT" dirty="0"/>
              <a:t> sponte </a:t>
            </a:r>
            <a:r>
              <a:rPr lang="it-IT" dirty="0" err="1"/>
              <a:t>iuvenci</a:t>
            </a:r>
            <a:r>
              <a:rPr lang="it-IT" dirty="0"/>
              <a:t>,</a:t>
            </a:r>
          </a:p>
          <a:p>
            <a:pPr marL="114300" indent="0">
              <a:buNone/>
            </a:pPr>
            <a:r>
              <a:rPr lang="it-IT" dirty="0" err="1"/>
              <a:t>mollia</a:t>
            </a:r>
            <a:r>
              <a:rPr lang="it-IT" dirty="0"/>
              <a:t> </a:t>
            </a:r>
            <a:r>
              <a:rPr lang="it-IT" dirty="0" err="1"/>
              <a:t>carpebant</a:t>
            </a:r>
            <a:r>
              <a:rPr lang="it-IT" dirty="0"/>
              <a:t> </a:t>
            </a:r>
            <a:r>
              <a:rPr lang="it-IT" dirty="0" err="1"/>
              <a:t>agne</a:t>
            </a:r>
            <a:r>
              <a:rPr lang="it-IT" dirty="0"/>
              <a:t>, dumosa </a:t>
            </a:r>
            <a:r>
              <a:rPr lang="it-IT" dirty="0" err="1"/>
              <a:t>capelle</a:t>
            </a:r>
            <a:r>
              <a:rPr lang="it-IT" dirty="0"/>
              <a:t>.		5</a:t>
            </a:r>
          </a:p>
          <a:p>
            <a:pPr marL="114300" indent="0">
              <a:buNone/>
            </a:pPr>
            <a:r>
              <a:rPr lang="it-IT" dirty="0"/>
              <a:t>Quid </a:t>
            </a:r>
            <a:r>
              <a:rPr lang="it-IT" dirty="0" err="1"/>
              <a:t>facerem</a:t>
            </a:r>
            <a:r>
              <a:rPr lang="it-IT" dirty="0"/>
              <a:t>? </a:t>
            </a:r>
            <a:r>
              <a:rPr lang="it-IT" dirty="0" err="1"/>
              <a:t>nam</a:t>
            </a:r>
            <a:r>
              <a:rPr lang="it-IT" dirty="0"/>
              <a:t> </a:t>
            </a:r>
            <a:r>
              <a:rPr lang="it-IT" dirty="0" err="1"/>
              <a:t>solus</a:t>
            </a:r>
            <a:r>
              <a:rPr lang="it-IT" dirty="0"/>
              <a:t> </a:t>
            </a:r>
            <a:r>
              <a:rPr lang="it-IT" dirty="0" err="1"/>
              <a:t>eram</a:t>
            </a:r>
            <a:r>
              <a:rPr lang="it-IT" dirty="0"/>
              <a:t> </a:t>
            </a:r>
            <a:r>
              <a:rPr lang="it-IT" dirty="0" err="1"/>
              <a:t>puer</a:t>
            </a:r>
            <a:r>
              <a:rPr lang="it-IT" dirty="0"/>
              <a:t> incola </a:t>
            </a:r>
            <a:r>
              <a:rPr lang="it-IT" dirty="0" err="1"/>
              <a:t>silve</a:t>
            </a:r>
            <a:r>
              <a:rPr lang="it-IT" dirty="0"/>
              <a:t>:</a:t>
            </a:r>
          </a:p>
          <a:p>
            <a:pPr marL="114300" indent="0">
              <a:buNone/>
            </a:pPr>
            <a:r>
              <a:rPr lang="it-IT" dirty="0" err="1"/>
              <a:t>irruerant</a:t>
            </a:r>
            <a:r>
              <a:rPr lang="it-IT" dirty="0"/>
              <a:t> </a:t>
            </a:r>
            <a:r>
              <a:rPr lang="it-IT" dirty="0" err="1"/>
              <a:t>alii</a:t>
            </a:r>
            <a:r>
              <a:rPr lang="it-IT" dirty="0"/>
              <a:t> </a:t>
            </a:r>
            <a:r>
              <a:rPr lang="it-IT" dirty="0" err="1"/>
              <a:t>causis</a:t>
            </a:r>
            <a:r>
              <a:rPr lang="it-IT" dirty="0"/>
              <a:t> </a:t>
            </a:r>
            <a:r>
              <a:rPr lang="it-IT" dirty="0" err="1"/>
              <a:t>adigentibus</a:t>
            </a:r>
            <a:r>
              <a:rPr lang="it-IT" dirty="0"/>
              <a:t> </a:t>
            </a:r>
            <a:r>
              <a:rPr lang="it-IT" dirty="0" err="1"/>
              <a:t>urbem</a:t>
            </a:r>
            <a:r>
              <a:rPr lang="it-IT" dirty="0"/>
              <a:t>,</a:t>
            </a:r>
          </a:p>
          <a:p>
            <a:pPr marL="114300" indent="0">
              <a:buNone/>
            </a:pPr>
            <a:r>
              <a:rPr lang="it-IT" dirty="0" err="1"/>
              <a:t>nec</a:t>
            </a:r>
            <a:r>
              <a:rPr lang="it-IT" dirty="0"/>
              <a:t> </a:t>
            </a:r>
            <a:r>
              <a:rPr lang="it-IT" dirty="0" err="1"/>
              <a:t>tum</a:t>
            </a:r>
            <a:r>
              <a:rPr lang="it-IT" dirty="0"/>
              <a:t> Nisa </a:t>
            </a:r>
            <a:r>
              <a:rPr lang="it-IT" dirty="0" err="1"/>
              <a:t>michi</a:t>
            </a:r>
            <a:r>
              <a:rPr lang="it-IT" dirty="0"/>
              <a:t> </a:t>
            </a:r>
            <a:r>
              <a:rPr lang="it-IT" dirty="0" err="1"/>
              <a:t>nec</a:t>
            </a:r>
            <a:r>
              <a:rPr lang="it-IT" dirty="0"/>
              <a:t> </a:t>
            </a:r>
            <a:r>
              <a:rPr lang="it-IT" dirty="0" err="1"/>
              <a:t>respondebat</a:t>
            </a:r>
            <a:r>
              <a:rPr lang="it-IT" dirty="0"/>
              <a:t> Alexis,</a:t>
            </a:r>
          </a:p>
          <a:p>
            <a:pPr marL="114300" indent="0">
              <a:buNone/>
            </a:pPr>
            <a:r>
              <a:rPr lang="it-IT" dirty="0" err="1"/>
              <a:t>suetus</a:t>
            </a:r>
            <a:r>
              <a:rPr lang="it-IT" dirty="0"/>
              <a:t> </a:t>
            </a:r>
            <a:r>
              <a:rPr lang="it-IT" dirty="0" err="1"/>
              <a:t>uterque</a:t>
            </a:r>
            <a:r>
              <a:rPr lang="it-IT" dirty="0"/>
              <a:t> </a:t>
            </a:r>
            <a:r>
              <a:rPr lang="it-IT" dirty="0" err="1"/>
              <a:t>comes</a:t>
            </a:r>
            <a:r>
              <a:rPr lang="it-IT" dirty="0"/>
              <a:t>. </a:t>
            </a:r>
            <a:r>
              <a:rPr lang="it-IT" dirty="0" err="1"/>
              <a:t>Calamos</a:t>
            </a:r>
            <a:r>
              <a:rPr lang="it-IT" dirty="0"/>
              <a:t> </a:t>
            </a:r>
            <a:r>
              <a:rPr lang="it-IT" dirty="0" err="1"/>
              <a:t>moderabar</a:t>
            </a:r>
            <a:r>
              <a:rPr lang="it-IT" dirty="0"/>
              <a:t> </a:t>
            </a:r>
            <a:r>
              <a:rPr lang="it-IT" dirty="0" err="1"/>
              <a:t>ydraules</a:t>
            </a:r>
            <a:endParaRPr lang="it-IT" dirty="0"/>
          </a:p>
          <a:p>
            <a:pPr marL="114300" indent="0">
              <a:buNone/>
            </a:pPr>
            <a:r>
              <a:rPr lang="it-IT" dirty="0"/>
              <a:t>falce </a:t>
            </a:r>
            <a:r>
              <a:rPr lang="it-IT" dirty="0" err="1"/>
              <a:t>recurvella</a:t>
            </a:r>
            <a:r>
              <a:rPr lang="it-IT" dirty="0"/>
              <a:t>, </a:t>
            </a:r>
            <a:r>
              <a:rPr lang="it-IT" dirty="0" err="1"/>
              <a:t>cuncte</a:t>
            </a:r>
            <a:r>
              <a:rPr lang="it-IT" dirty="0"/>
              <a:t> </a:t>
            </a:r>
            <a:r>
              <a:rPr lang="it-IT" dirty="0" err="1"/>
              <a:t>solamina</a:t>
            </a:r>
            <a:r>
              <a:rPr lang="it-IT" dirty="0"/>
              <a:t>, quando		10</a:t>
            </a:r>
          </a:p>
          <a:p>
            <a:pPr marL="114300" indent="0">
              <a:buNone/>
            </a:pPr>
            <a:r>
              <a:rPr lang="it-IT" dirty="0" err="1"/>
              <a:t>litoris</a:t>
            </a:r>
            <a:r>
              <a:rPr lang="it-IT" dirty="0"/>
              <a:t> Adriaci </a:t>
            </a:r>
            <a:r>
              <a:rPr lang="it-IT" dirty="0" err="1"/>
              <a:t>resonantem</a:t>
            </a:r>
            <a:r>
              <a:rPr lang="it-IT" dirty="0"/>
              <a:t> </a:t>
            </a:r>
            <a:r>
              <a:rPr lang="it-IT" dirty="0" err="1"/>
              <a:t>Tityron</a:t>
            </a:r>
            <a:r>
              <a:rPr lang="it-IT" dirty="0"/>
              <a:t> umbra</a:t>
            </a:r>
          </a:p>
          <a:p>
            <a:pPr marL="114300" indent="0">
              <a:buNone/>
            </a:pPr>
            <a:r>
              <a:rPr lang="it-IT" dirty="0"/>
              <a:t>qua dense </a:t>
            </a:r>
            <a:r>
              <a:rPr lang="it-IT" dirty="0" err="1"/>
              <a:t>longo</a:t>
            </a:r>
            <a:r>
              <a:rPr lang="it-IT" dirty="0"/>
              <a:t> </a:t>
            </a:r>
            <a:r>
              <a:rPr lang="it-IT" dirty="0" err="1"/>
              <a:t>pretexunt</a:t>
            </a:r>
            <a:r>
              <a:rPr lang="it-IT" dirty="0"/>
              <a:t> ordine pinus</a:t>
            </a:r>
          </a:p>
          <a:p>
            <a:pPr marL="114300" indent="0">
              <a:buNone/>
            </a:pPr>
            <a:r>
              <a:rPr lang="it-IT" dirty="0" err="1"/>
              <a:t>pascua</a:t>
            </a:r>
            <a:r>
              <a:rPr lang="it-IT" dirty="0"/>
              <a:t>, </a:t>
            </a:r>
            <a:r>
              <a:rPr lang="it-IT" dirty="0" err="1"/>
              <a:t>porrecte</a:t>
            </a:r>
            <a:r>
              <a:rPr lang="it-IT" dirty="0"/>
              <a:t> celo </a:t>
            </a:r>
            <a:r>
              <a:rPr lang="it-IT" dirty="0" err="1"/>
              <a:t>genioque</a:t>
            </a:r>
            <a:r>
              <a:rPr lang="it-IT" dirty="0"/>
              <a:t> locali,</a:t>
            </a:r>
          </a:p>
          <a:p>
            <a:pPr marL="114300" indent="0">
              <a:buNone/>
            </a:pPr>
            <a:r>
              <a:rPr lang="it-IT" dirty="0"/>
              <a:t>alida </a:t>
            </a:r>
            <a:r>
              <a:rPr lang="it-IT" dirty="0" err="1"/>
              <a:t>myrtetis</a:t>
            </a:r>
            <a:r>
              <a:rPr lang="it-IT" dirty="0"/>
              <a:t> et </a:t>
            </a:r>
            <a:r>
              <a:rPr lang="it-IT" dirty="0" err="1"/>
              <a:t>humi</a:t>
            </a:r>
            <a:r>
              <a:rPr lang="it-IT" dirty="0"/>
              <a:t> </a:t>
            </a:r>
            <a:r>
              <a:rPr lang="it-IT" dirty="0" err="1"/>
              <a:t>florentibus</a:t>
            </a:r>
            <a:r>
              <a:rPr lang="it-IT" dirty="0"/>
              <a:t> </a:t>
            </a:r>
            <a:r>
              <a:rPr lang="it-IT" dirty="0" err="1"/>
              <a:t>herbis</a:t>
            </a:r>
            <a:r>
              <a:rPr lang="it-IT" dirty="0"/>
              <a:t>,	</a:t>
            </a:r>
          </a:p>
          <a:p>
            <a:pPr marL="114300" indent="0">
              <a:buNone/>
            </a:pPr>
            <a:r>
              <a:rPr lang="it-IT" dirty="0" err="1"/>
              <a:t>quaque</a:t>
            </a:r>
            <a:r>
              <a:rPr lang="it-IT" dirty="0"/>
              <a:t> </a:t>
            </a:r>
            <a:r>
              <a:rPr lang="it-IT" dirty="0" err="1"/>
              <a:t>nec</a:t>
            </a:r>
            <a:r>
              <a:rPr lang="it-IT" dirty="0"/>
              <a:t> </a:t>
            </a:r>
            <a:r>
              <a:rPr lang="it-IT" dirty="0" err="1"/>
              <a:t>arentes</a:t>
            </a:r>
            <a:r>
              <a:rPr lang="it-IT" dirty="0"/>
              <a:t> </a:t>
            </a:r>
            <a:r>
              <a:rPr lang="it-IT" dirty="0" err="1"/>
              <a:t>Aries</a:t>
            </a:r>
            <a:r>
              <a:rPr lang="it-IT" dirty="0"/>
              <a:t> </a:t>
            </a:r>
            <a:r>
              <a:rPr lang="it-IT" dirty="0" err="1"/>
              <a:t>fluvialis</a:t>
            </a:r>
            <a:r>
              <a:rPr lang="it-IT" dirty="0"/>
              <a:t> </a:t>
            </a:r>
            <a:r>
              <a:rPr lang="it-IT" dirty="0" err="1"/>
              <a:t>arenas</a:t>
            </a:r>
            <a:r>
              <a:rPr lang="it-IT" dirty="0"/>
              <a:t>		15</a:t>
            </a:r>
          </a:p>
          <a:p>
            <a:pPr marL="114300" indent="0">
              <a:buNone/>
            </a:pPr>
            <a:r>
              <a:rPr lang="it-IT" dirty="0"/>
              <a:t>esse </a:t>
            </a:r>
            <a:r>
              <a:rPr lang="it-IT" dirty="0" err="1"/>
              <a:t>sinit</a:t>
            </a:r>
            <a:r>
              <a:rPr lang="it-IT" dirty="0"/>
              <a:t>, molli dum </a:t>
            </a:r>
            <a:r>
              <a:rPr lang="it-IT" dirty="0" err="1"/>
              <a:t>postulat</a:t>
            </a:r>
            <a:r>
              <a:rPr lang="it-IT" dirty="0"/>
              <a:t> </a:t>
            </a:r>
            <a:r>
              <a:rPr lang="it-IT" dirty="0" err="1"/>
              <a:t>equora</a:t>
            </a:r>
            <a:r>
              <a:rPr lang="it-IT" dirty="0"/>
              <a:t> villo,</a:t>
            </a:r>
          </a:p>
          <a:p>
            <a:pPr marL="114300" indent="0">
              <a:buNone/>
            </a:pPr>
            <a:r>
              <a:rPr lang="it-IT" dirty="0" err="1"/>
              <a:t>retulit</a:t>
            </a:r>
            <a:r>
              <a:rPr lang="it-IT" dirty="0"/>
              <a:t> ipse </a:t>
            </a:r>
            <a:r>
              <a:rPr lang="it-IT" dirty="0" err="1"/>
              <a:t>michi</a:t>
            </a:r>
            <a:r>
              <a:rPr lang="it-IT" dirty="0"/>
              <a:t> </a:t>
            </a:r>
            <a:r>
              <a:rPr lang="it-IT" dirty="0" err="1"/>
              <a:t>flantis</a:t>
            </a:r>
            <a:r>
              <a:rPr lang="it-IT" dirty="0"/>
              <a:t> leve </a:t>
            </a:r>
            <a:r>
              <a:rPr lang="it-IT" dirty="0" err="1"/>
              <a:t>sibilus</a:t>
            </a:r>
            <a:r>
              <a:rPr lang="it-IT" dirty="0"/>
              <a:t> </a:t>
            </a:r>
            <a:r>
              <a:rPr lang="it-IT" dirty="0" err="1"/>
              <a:t>Euri</a:t>
            </a:r>
            <a:r>
              <a:rPr lang="it-IT" dirty="0"/>
              <a:t>,</a:t>
            </a:r>
          </a:p>
          <a:p>
            <a:pPr marL="114300" indent="0">
              <a:buNone/>
            </a:pPr>
            <a:r>
              <a:rPr lang="it-IT" dirty="0"/>
              <a:t>quo </a:t>
            </a:r>
            <a:r>
              <a:rPr lang="it-IT" dirty="0" err="1"/>
              <a:t>vocalis</a:t>
            </a:r>
            <a:r>
              <a:rPr lang="it-IT" dirty="0"/>
              <a:t> </a:t>
            </a:r>
            <a:r>
              <a:rPr lang="it-IT" dirty="0" err="1"/>
              <a:t>odor</a:t>
            </a:r>
            <a:r>
              <a:rPr lang="it-IT" dirty="0"/>
              <a:t> per Menala </a:t>
            </a:r>
            <a:r>
              <a:rPr lang="it-IT" dirty="0" err="1"/>
              <a:t>celsa</a:t>
            </a:r>
            <a:r>
              <a:rPr lang="it-IT" dirty="0"/>
              <a:t> </a:t>
            </a:r>
            <a:r>
              <a:rPr lang="it-IT" dirty="0" err="1"/>
              <a:t>profusus</a:t>
            </a:r>
            <a:endParaRPr lang="it-IT" dirty="0"/>
          </a:p>
          <a:p>
            <a:pPr marL="114300" indent="0">
              <a:buNone/>
            </a:pPr>
            <a:r>
              <a:rPr lang="it-IT" dirty="0" err="1"/>
              <a:t>balsamat</a:t>
            </a:r>
            <a:r>
              <a:rPr lang="it-IT" dirty="0"/>
              <a:t> </a:t>
            </a:r>
            <a:r>
              <a:rPr lang="it-IT" dirty="0" err="1"/>
              <a:t>auditus</a:t>
            </a:r>
            <a:r>
              <a:rPr lang="it-IT" dirty="0"/>
              <a:t> et </a:t>
            </a:r>
            <a:r>
              <a:rPr lang="it-IT" dirty="0" err="1"/>
              <a:t>lac</a:t>
            </a:r>
            <a:r>
              <a:rPr lang="it-IT" dirty="0"/>
              <a:t> </a:t>
            </a:r>
            <a:r>
              <a:rPr lang="it-IT" dirty="0" err="1"/>
              <a:t>distillat</a:t>
            </a:r>
            <a:r>
              <a:rPr lang="it-IT" dirty="0"/>
              <a:t> in ora,</a:t>
            </a:r>
          </a:p>
          <a:p>
            <a:pPr marL="114300" indent="0">
              <a:buNone/>
            </a:pPr>
            <a:r>
              <a:rPr lang="it-IT" dirty="0"/>
              <a:t>quale </a:t>
            </a:r>
            <a:r>
              <a:rPr lang="it-IT" dirty="0" err="1"/>
              <a:t>nec</a:t>
            </a:r>
            <a:r>
              <a:rPr lang="it-IT" dirty="0"/>
              <a:t> a </a:t>
            </a:r>
            <a:r>
              <a:rPr lang="it-IT" dirty="0" err="1"/>
              <a:t>longo</a:t>
            </a:r>
            <a:r>
              <a:rPr lang="it-IT" dirty="0"/>
              <a:t> </a:t>
            </a:r>
            <a:r>
              <a:rPr lang="it-IT" dirty="0" err="1"/>
              <a:t>meminerunt</a:t>
            </a:r>
            <a:r>
              <a:rPr lang="it-IT" dirty="0"/>
              <a:t> tempore </a:t>
            </a:r>
            <a:r>
              <a:rPr lang="it-IT" dirty="0" err="1"/>
              <a:t>mulsum</a:t>
            </a:r>
            <a:r>
              <a:rPr lang="it-IT" dirty="0"/>
              <a:t>	20</a:t>
            </a:r>
          </a:p>
          <a:p>
            <a:pPr marL="114300" indent="0">
              <a:buNone/>
            </a:pPr>
            <a:r>
              <a:rPr lang="it-IT" dirty="0" err="1"/>
              <a:t>custodes</a:t>
            </a:r>
            <a:r>
              <a:rPr lang="it-IT" dirty="0"/>
              <a:t> </a:t>
            </a:r>
            <a:r>
              <a:rPr lang="it-IT" dirty="0" err="1"/>
              <a:t>gregium</a:t>
            </a:r>
            <a:r>
              <a:rPr lang="it-IT" dirty="0"/>
              <a:t>, </a:t>
            </a:r>
            <a:r>
              <a:rPr lang="it-IT" dirty="0" err="1"/>
              <a:t>quanquam</a:t>
            </a:r>
            <a:r>
              <a:rPr lang="it-IT" dirty="0"/>
              <a:t> </a:t>
            </a:r>
            <a:r>
              <a:rPr lang="it-IT" dirty="0" err="1"/>
              <a:t>tamen</a:t>
            </a:r>
            <a:r>
              <a:rPr lang="it-IT" dirty="0"/>
              <a:t> </a:t>
            </a:r>
            <a:r>
              <a:rPr lang="it-IT" dirty="0" err="1"/>
              <a:t>Archades</a:t>
            </a:r>
            <a:r>
              <a:rPr lang="it-IT" dirty="0"/>
              <a:t> </a:t>
            </a:r>
            <a:r>
              <a:rPr lang="it-IT" dirty="0" err="1"/>
              <a:t>omnes</a:t>
            </a:r>
            <a:r>
              <a:rPr lang="it-IT" dirty="0"/>
              <a:t>.</a:t>
            </a:r>
          </a:p>
          <a:p>
            <a:pPr marL="114300" indent="0">
              <a:buNone/>
            </a:pPr>
            <a:r>
              <a:rPr lang="it-IT" dirty="0" err="1"/>
              <a:t>Archades</a:t>
            </a:r>
            <a:r>
              <a:rPr lang="it-IT" dirty="0"/>
              <a:t> </a:t>
            </a:r>
            <a:r>
              <a:rPr lang="it-IT" dirty="0" err="1"/>
              <a:t>exultant</a:t>
            </a:r>
            <a:r>
              <a:rPr lang="it-IT" dirty="0"/>
              <a:t> </a:t>
            </a:r>
            <a:r>
              <a:rPr lang="it-IT" dirty="0" err="1"/>
              <a:t>audito</a:t>
            </a:r>
            <a:r>
              <a:rPr lang="it-IT" dirty="0"/>
              <a:t> </a:t>
            </a:r>
            <a:r>
              <a:rPr lang="it-IT" dirty="0" err="1"/>
              <a:t>carmine</a:t>
            </a:r>
            <a:r>
              <a:rPr lang="it-IT" dirty="0"/>
              <a:t> </a:t>
            </a:r>
            <a:r>
              <a:rPr lang="it-IT" dirty="0" err="1"/>
              <a:t>Nymphe</a:t>
            </a:r>
            <a:endParaRPr lang="it-IT" dirty="0"/>
          </a:p>
          <a:p>
            <a:pPr marL="114300" indent="0">
              <a:buNone/>
            </a:pPr>
            <a:r>
              <a:rPr lang="it-IT" dirty="0" err="1"/>
              <a:t>pastoresque</a:t>
            </a:r>
            <a:r>
              <a:rPr lang="it-IT" dirty="0"/>
              <a:t> </a:t>
            </a:r>
            <a:r>
              <a:rPr lang="it-IT" dirty="0" err="1"/>
              <a:t>boves</a:t>
            </a:r>
            <a:r>
              <a:rPr lang="it-IT" dirty="0"/>
              <a:t> et </a:t>
            </a:r>
            <a:r>
              <a:rPr lang="it-IT" dirty="0" err="1"/>
              <a:t>oves</a:t>
            </a:r>
            <a:r>
              <a:rPr lang="it-IT" dirty="0"/>
              <a:t> </a:t>
            </a:r>
            <a:r>
              <a:rPr lang="it-IT" dirty="0" err="1"/>
              <a:t>hirteque</a:t>
            </a:r>
            <a:r>
              <a:rPr lang="it-IT" dirty="0"/>
              <a:t> </a:t>
            </a:r>
            <a:r>
              <a:rPr lang="it-IT" dirty="0" err="1"/>
              <a:t>capelle</a:t>
            </a:r>
            <a:endParaRPr lang="it-IT" dirty="0"/>
          </a:p>
          <a:p>
            <a:pPr marL="114300" indent="0">
              <a:buNone/>
            </a:pPr>
            <a:r>
              <a:rPr lang="it-IT" dirty="0" err="1"/>
              <a:t>arrectisque</a:t>
            </a:r>
            <a:r>
              <a:rPr lang="it-IT" dirty="0"/>
              <a:t> onagri </a:t>
            </a:r>
            <a:r>
              <a:rPr lang="it-IT" dirty="0" err="1"/>
              <a:t>decursant</a:t>
            </a:r>
            <a:r>
              <a:rPr lang="it-IT" dirty="0"/>
              <a:t> </a:t>
            </a:r>
            <a:r>
              <a:rPr lang="it-IT" dirty="0" err="1"/>
              <a:t>auribus</a:t>
            </a:r>
            <a:r>
              <a:rPr lang="it-IT" dirty="0"/>
              <a:t> </a:t>
            </a:r>
            <a:r>
              <a:rPr lang="it-IT" dirty="0" err="1"/>
              <a:t>ipsi</a:t>
            </a:r>
            <a:r>
              <a:rPr lang="it-IT" dirty="0"/>
              <a:t>:</a:t>
            </a:r>
          </a:p>
          <a:p>
            <a:pPr marL="114300" indent="0">
              <a:buNone/>
            </a:pPr>
            <a:r>
              <a:rPr lang="it-IT" dirty="0" err="1"/>
              <a:t>ipsi</a:t>
            </a:r>
            <a:r>
              <a:rPr lang="it-IT" dirty="0"/>
              <a:t> </a:t>
            </a:r>
            <a:r>
              <a:rPr lang="it-IT" dirty="0" err="1"/>
              <a:t>etiam</a:t>
            </a:r>
            <a:r>
              <a:rPr lang="it-IT" dirty="0"/>
              <a:t> Fauni </a:t>
            </a:r>
            <a:r>
              <a:rPr lang="it-IT" dirty="0" err="1"/>
              <a:t>saliunt</a:t>
            </a:r>
            <a:r>
              <a:rPr lang="it-IT" dirty="0"/>
              <a:t> de colle Licei.		25</a:t>
            </a:r>
          </a:p>
          <a:p>
            <a:pPr marL="114300" indent="0">
              <a:buNone/>
            </a:pPr>
            <a:r>
              <a:rPr lang="it-IT" dirty="0"/>
              <a:t>Et </a:t>
            </a:r>
            <a:r>
              <a:rPr lang="it-IT" dirty="0" err="1"/>
              <a:t>mecum</a:t>
            </a:r>
            <a:r>
              <a:rPr lang="it-IT" dirty="0"/>
              <a:t>: «Si </a:t>
            </a:r>
            <a:r>
              <a:rPr lang="it-IT" dirty="0" err="1"/>
              <a:t>cantat</a:t>
            </a:r>
            <a:r>
              <a:rPr lang="it-IT" dirty="0"/>
              <a:t> </a:t>
            </a:r>
            <a:r>
              <a:rPr lang="it-IT" dirty="0" err="1"/>
              <a:t>oves</a:t>
            </a:r>
            <a:r>
              <a:rPr lang="it-IT" dirty="0"/>
              <a:t> et </a:t>
            </a:r>
            <a:r>
              <a:rPr lang="it-IT" dirty="0" err="1"/>
              <a:t>Tityrus</a:t>
            </a:r>
            <a:r>
              <a:rPr lang="it-IT" dirty="0"/>
              <a:t> </a:t>
            </a:r>
            <a:r>
              <a:rPr lang="it-IT" dirty="0" err="1"/>
              <a:t>hircos</a:t>
            </a:r>
            <a:endParaRPr lang="it-IT" dirty="0"/>
          </a:p>
          <a:p>
            <a:pPr marL="114300" indent="0">
              <a:buNone/>
            </a:pPr>
            <a:r>
              <a:rPr lang="it-IT" dirty="0"/>
              <a:t>aut </a:t>
            </a:r>
            <a:r>
              <a:rPr lang="it-IT" dirty="0" err="1"/>
              <a:t>armenta</a:t>
            </a:r>
            <a:r>
              <a:rPr lang="it-IT" dirty="0"/>
              <a:t> </a:t>
            </a:r>
            <a:r>
              <a:rPr lang="it-IT" dirty="0" err="1"/>
              <a:t>trahit</a:t>
            </a:r>
            <a:r>
              <a:rPr lang="it-IT" dirty="0"/>
              <a:t>, </a:t>
            </a:r>
            <a:r>
              <a:rPr lang="it-IT" dirty="0" err="1"/>
              <a:t>quianam</a:t>
            </a:r>
            <a:r>
              <a:rPr lang="it-IT" dirty="0"/>
              <a:t> civile </a:t>
            </a:r>
            <a:r>
              <a:rPr lang="it-IT" dirty="0" err="1"/>
              <a:t>canebas</a:t>
            </a:r>
            <a:endParaRPr lang="it-IT" dirty="0"/>
          </a:p>
          <a:p>
            <a:pPr marL="114300" indent="0">
              <a:buNone/>
            </a:pPr>
            <a:r>
              <a:rPr lang="it-IT" dirty="0"/>
              <a:t>urbe </a:t>
            </a:r>
            <a:r>
              <a:rPr lang="it-IT" dirty="0" err="1"/>
              <a:t>sedens</a:t>
            </a:r>
            <a:r>
              <a:rPr lang="it-IT" dirty="0"/>
              <a:t> </a:t>
            </a:r>
            <a:r>
              <a:rPr lang="it-IT" dirty="0" err="1"/>
              <a:t>carmen</a:t>
            </a:r>
            <a:r>
              <a:rPr lang="it-IT" dirty="0"/>
              <a:t>, quando hoc </a:t>
            </a:r>
            <a:r>
              <a:rPr lang="it-IT" dirty="0" err="1"/>
              <a:t>Benacia</a:t>
            </a:r>
            <a:r>
              <a:rPr lang="it-IT" dirty="0"/>
              <a:t> quondam</a:t>
            </a:r>
          </a:p>
          <a:p>
            <a:pPr marL="114300" indent="0">
              <a:buNone/>
            </a:pPr>
            <a:r>
              <a:rPr lang="it-IT" dirty="0"/>
              <a:t>pastorale </a:t>
            </a:r>
            <a:r>
              <a:rPr lang="it-IT" dirty="0" err="1"/>
              <a:t>sonans</a:t>
            </a:r>
            <a:r>
              <a:rPr lang="it-IT" dirty="0"/>
              <a:t> </a:t>
            </a:r>
            <a:r>
              <a:rPr lang="it-IT" dirty="0" err="1"/>
              <a:t>detrivit</a:t>
            </a:r>
            <a:r>
              <a:rPr lang="it-IT" dirty="0"/>
              <a:t> fistula </a:t>
            </a:r>
            <a:r>
              <a:rPr lang="it-IT" dirty="0" err="1"/>
              <a:t>labrum</a:t>
            </a:r>
            <a:r>
              <a:rPr lang="it-IT" dirty="0"/>
              <a:t>?</a:t>
            </a:r>
          </a:p>
          <a:p>
            <a:pPr marL="114300" indent="0">
              <a:buNone/>
            </a:pPr>
            <a:r>
              <a:rPr lang="it-IT" dirty="0" err="1"/>
              <a:t>Audiat</a:t>
            </a:r>
            <a:r>
              <a:rPr lang="it-IT" dirty="0"/>
              <a:t> in </a:t>
            </a:r>
            <a:r>
              <a:rPr lang="it-IT" dirty="0" err="1"/>
              <a:t>silvis</a:t>
            </a:r>
            <a:r>
              <a:rPr lang="it-IT" dirty="0"/>
              <a:t> et te cantare </a:t>
            </a:r>
            <a:r>
              <a:rPr lang="it-IT" dirty="0" err="1"/>
              <a:t>bubulcum</a:t>
            </a:r>
            <a:r>
              <a:rPr lang="it-IT" dirty="0"/>
              <a:t>».		30</a:t>
            </a:r>
          </a:p>
          <a:p>
            <a:pPr marL="114300" indent="0">
              <a:buNone/>
            </a:pPr>
            <a:r>
              <a:rPr lang="it-IT" dirty="0" err="1"/>
              <a:t>Nec</a:t>
            </a:r>
            <a:r>
              <a:rPr lang="it-IT" dirty="0"/>
              <a:t> mora, </a:t>
            </a:r>
            <a:r>
              <a:rPr lang="it-IT" dirty="0" err="1"/>
              <a:t>depostis</a:t>
            </a:r>
            <a:r>
              <a:rPr lang="it-IT" dirty="0"/>
              <a:t> calami </a:t>
            </a:r>
            <a:r>
              <a:rPr lang="it-IT" dirty="0" err="1"/>
              <a:t>maioribus</a:t>
            </a:r>
            <a:r>
              <a:rPr lang="it-IT" dirty="0"/>
              <a:t>, inter</a:t>
            </a:r>
          </a:p>
          <a:p>
            <a:pPr marL="114300" indent="0">
              <a:buNone/>
            </a:pPr>
            <a:r>
              <a:rPr lang="it-IT" dirty="0" err="1"/>
              <a:t>arripio</a:t>
            </a:r>
            <a:r>
              <a:rPr lang="it-IT" dirty="0"/>
              <a:t> </a:t>
            </a:r>
            <a:r>
              <a:rPr lang="it-IT" dirty="0" err="1"/>
              <a:t>tenues</a:t>
            </a:r>
            <a:r>
              <a:rPr lang="it-IT" dirty="0"/>
              <a:t> et </a:t>
            </a:r>
            <a:r>
              <a:rPr lang="it-IT" dirty="0" err="1"/>
              <a:t>labris</a:t>
            </a:r>
            <a:r>
              <a:rPr lang="it-IT" dirty="0"/>
              <a:t> </a:t>
            </a:r>
            <a:r>
              <a:rPr lang="it-IT" dirty="0" err="1"/>
              <a:t>flantibus</a:t>
            </a:r>
            <a:r>
              <a:rPr lang="it-IT" dirty="0"/>
              <a:t> </a:t>
            </a:r>
            <a:r>
              <a:rPr lang="it-IT" dirty="0" err="1"/>
              <a:t>hysco</a:t>
            </a:r>
            <a:r>
              <a:rPr lang="it-IT" dirty="0"/>
              <a:t>.</a:t>
            </a:r>
          </a:p>
          <a:p>
            <a:pPr marL="114300" indent="0">
              <a:buNone/>
            </a:pPr>
            <a:r>
              <a:rPr lang="it-IT" dirty="0"/>
              <a:t>A, divine </a:t>
            </a:r>
            <a:r>
              <a:rPr lang="it-IT" dirty="0" err="1"/>
              <a:t>senex</a:t>
            </a:r>
            <a:r>
              <a:rPr lang="it-IT" dirty="0"/>
              <a:t>, a sic </a:t>
            </a:r>
            <a:r>
              <a:rPr lang="it-IT" dirty="0" err="1"/>
              <a:t>eris</a:t>
            </a:r>
            <a:r>
              <a:rPr lang="it-IT" dirty="0"/>
              <a:t> alter ab </a:t>
            </a:r>
            <a:r>
              <a:rPr lang="it-IT" dirty="0" err="1"/>
              <a:t>illo</a:t>
            </a:r>
            <a:r>
              <a:rPr lang="it-IT" dirty="0"/>
              <a:t>!</a:t>
            </a:r>
          </a:p>
          <a:p>
            <a:pPr marL="114300" indent="0">
              <a:buNone/>
            </a:pPr>
            <a:r>
              <a:rPr lang="it-IT" dirty="0"/>
              <a:t>Alter es, aut idem, Samio si credere vati</a:t>
            </a:r>
          </a:p>
          <a:p>
            <a:pPr marL="114300" indent="0">
              <a:buNone/>
            </a:pPr>
            <a:r>
              <a:rPr lang="it-IT" dirty="0"/>
              <a:t>sic </a:t>
            </a:r>
            <a:r>
              <a:rPr lang="it-IT" dirty="0" err="1"/>
              <a:t>liceat</a:t>
            </a:r>
            <a:r>
              <a:rPr lang="it-IT" dirty="0"/>
              <a:t> </a:t>
            </a:r>
            <a:r>
              <a:rPr lang="it-IT" dirty="0" err="1"/>
              <a:t>Mopso</a:t>
            </a:r>
            <a:r>
              <a:rPr lang="it-IT" dirty="0"/>
              <a:t>, </a:t>
            </a:r>
            <a:r>
              <a:rPr lang="it-IT" dirty="0" err="1"/>
              <a:t>sicut</a:t>
            </a:r>
            <a:r>
              <a:rPr lang="it-IT" dirty="0"/>
              <a:t> </a:t>
            </a:r>
            <a:r>
              <a:rPr lang="it-IT" dirty="0" err="1"/>
              <a:t>liceat</a:t>
            </a:r>
            <a:r>
              <a:rPr lang="it-IT" dirty="0"/>
              <a:t> </a:t>
            </a:r>
            <a:r>
              <a:rPr lang="it-IT" dirty="0" err="1"/>
              <a:t>Melibeo</a:t>
            </a:r>
            <a:r>
              <a:rPr lang="it-IT" dirty="0"/>
              <a:t>.		35</a:t>
            </a:r>
          </a:p>
          <a:p>
            <a:pPr marL="114300" indent="0">
              <a:buNone/>
            </a:pPr>
            <a:r>
              <a:rPr lang="it-IT" dirty="0" err="1"/>
              <a:t>Eheu</a:t>
            </a:r>
            <a:r>
              <a:rPr lang="it-IT" dirty="0"/>
              <a:t> </a:t>
            </a:r>
            <a:r>
              <a:rPr lang="it-IT" dirty="0" err="1"/>
              <a:t>pulvereo</a:t>
            </a:r>
            <a:r>
              <a:rPr lang="it-IT" dirty="0"/>
              <a:t> </a:t>
            </a:r>
            <a:r>
              <a:rPr lang="it-IT" dirty="0" err="1"/>
              <a:t>quod</a:t>
            </a:r>
            <a:r>
              <a:rPr lang="it-IT" dirty="0"/>
              <a:t> </a:t>
            </a:r>
            <a:r>
              <a:rPr lang="it-IT" dirty="0" err="1"/>
              <a:t>stes</a:t>
            </a:r>
            <a:r>
              <a:rPr lang="it-IT" dirty="0"/>
              <a:t> in </a:t>
            </a:r>
            <a:r>
              <a:rPr lang="it-IT" dirty="0" err="1"/>
              <a:t>tegmine</a:t>
            </a:r>
            <a:r>
              <a:rPr lang="it-IT" dirty="0"/>
              <a:t> scabro</a:t>
            </a:r>
          </a:p>
          <a:p>
            <a:pPr marL="114300" indent="0">
              <a:buNone/>
            </a:pPr>
            <a:r>
              <a:rPr lang="it-IT" dirty="0"/>
              <a:t>et merito </a:t>
            </a:r>
            <a:r>
              <a:rPr lang="it-IT" dirty="0" err="1"/>
              <a:t>indignans</a:t>
            </a:r>
            <a:r>
              <a:rPr lang="it-IT" dirty="0"/>
              <a:t> </a:t>
            </a:r>
            <a:r>
              <a:rPr lang="it-IT" dirty="0" err="1"/>
              <a:t>singultes</a:t>
            </a:r>
            <a:r>
              <a:rPr lang="it-IT" dirty="0"/>
              <a:t> </a:t>
            </a:r>
            <a:r>
              <a:rPr lang="it-IT" dirty="0" err="1"/>
              <a:t>pascua</a:t>
            </a:r>
            <a:r>
              <a:rPr lang="it-IT" dirty="0"/>
              <a:t> </a:t>
            </a:r>
            <a:r>
              <a:rPr lang="it-IT" dirty="0" err="1"/>
              <a:t>Sarni</a:t>
            </a:r>
            <a:endParaRPr lang="it-IT" dirty="0"/>
          </a:p>
          <a:p>
            <a:pPr marL="114300" indent="0">
              <a:buNone/>
            </a:pPr>
            <a:r>
              <a:rPr lang="it-IT" dirty="0" err="1"/>
              <a:t>rapta</a:t>
            </a:r>
            <a:r>
              <a:rPr lang="it-IT" dirty="0"/>
              <a:t> </a:t>
            </a:r>
            <a:r>
              <a:rPr lang="it-IT" dirty="0" err="1"/>
              <a:t>tuis</a:t>
            </a:r>
            <a:r>
              <a:rPr lang="it-IT" dirty="0"/>
              <a:t> </a:t>
            </a:r>
            <a:r>
              <a:rPr lang="it-IT" dirty="0" err="1"/>
              <a:t>gregibus</a:t>
            </a:r>
            <a:r>
              <a:rPr lang="it-IT" dirty="0"/>
              <a:t>, ingrate </a:t>
            </a:r>
            <a:r>
              <a:rPr lang="it-IT" dirty="0" err="1"/>
              <a:t>dedecus</a:t>
            </a:r>
            <a:r>
              <a:rPr lang="it-IT" dirty="0"/>
              <a:t> urbi,</a:t>
            </a:r>
          </a:p>
          <a:p>
            <a:pPr marL="114300" indent="0">
              <a:buNone/>
            </a:pPr>
            <a:r>
              <a:rPr lang="it-IT" dirty="0" err="1"/>
              <a:t>humectare</a:t>
            </a:r>
            <a:r>
              <a:rPr lang="it-IT" dirty="0"/>
              <a:t> </a:t>
            </a:r>
            <a:r>
              <a:rPr lang="it-IT" dirty="0" err="1"/>
              <a:t>genas</a:t>
            </a:r>
            <a:r>
              <a:rPr lang="it-IT" dirty="0"/>
              <a:t> </a:t>
            </a:r>
            <a:r>
              <a:rPr lang="it-IT" dirty="0" err="1"/>
              <a:t>lacrimarum</a:t>
            </a:r>
            <a:r>
              <a:rPr lang="it-IT" dirty="0"/>
              <a:t> </a:t>
            </a:r>
            <a:r>
              <a:rPr lang="it-IT" dirty="0" err="1"/>
              <a:t>flumine</a:t>
            </a:r>
            <a:r>
              <a:rPr lang="it-IT" dirty="0"/>
              <a:t> </a:t>
            </a:r>
            <a:r>
              <a:rPr lang="it-IT" dirty="0" err="1"/>
              <a:t>Mopso</a:t>
            </a:r>
            <a:endParaRPr lang="it-IT" dirty="0"/>
          </a:p>
          <a:p>
            <a:pPr marL="114300" indent="0">
              <a:buNone/>
            </a:pPr>
            <a:r>
              <a:rPr lang="it-IT" dirty="0"/>
              <a:t>parce tuo, </a:t>
            </a:r>
            <a:r>
              <a:rPr lang="it-IT" dirty="0" err="1"/>
              <a:t>nec</a:t>
            </a:r>
            <a:r>
              <a:rPr lang="it-IT" dirty="0"/>
              <a:t> te crucia </a:t>
            </a:r>
            <a:r>
              <a:rPr lang="it-IT" dirty="0" err="1"/>
              <a:t>crudelis</a:t>
            </a:r>
            <a:r>
              <a:rPr lang="it-IT" dirty="0"/>
              <a:t> et </a:t>
            </a:r>
            <a:r>
              <a:rPr lang="it-IT" dirty="0" err="1"/>
              <a:t>illum</a:t>
            </a:r>
            <a:r>
              <a:rPr lang="it-IT" dirty="0"/>
              <a:t>,		40</a:t>
            </a:r>
          </a:p>
          <a:p>
            <a:pPr marL="114300" indent="0">
              <a:buNone/>
            </a:pPr>
            <a:r>
              <a:rPr lang="it-IT" dirty="0" err="1"/>
              <a:t>cuius</a:t>
            </a:r>
            <a:r>
              <a:rPr lang="it-IT" dirty="0"/>
              <a:t> amor tantum, tantum </a:t>
            </a:r>
            <a:r>
              <a:rPr lang="it-IT" dirty="0" err="1"/>
              <a:t>complectitur</a:t>
            </a:r>
            <a:r>
              <a:rPr lang="it-IT" dirty="0"/>
              <a:t>, </a:t>
            </a:r>
            <a:r>
              <a:rPr lang="it-IT" dirty="0" err="1"/>
              <a:t>inquam</a:t>
            </a:r>
            <a:r>
              <a:rPr lang="it-IT" dirty="0"/>
              <a:t>,</a:t>
            </a:r>
          </a:p>
          <a:p>
            <a:pPr marL="114300" indent="0">
              <a:buNone/>
            </a:pPr>
            <a:r>
              <a:rPr lang="it-IT" dirty="0" err="1"/>
              <a:t>iam</a:t>
            </a:r>
            <a:r>
              <a:rPr lang="it-IT" dirty="0"/>
              <a:t> te, blande </a:t>
            </a:r>
            <a:r>
              <a:rPr lang="it-IT" dirty="0" err="1"/>
              <a:t>senex</a:t>
            </a:r>
            <a:r>
              <a:rPr lang="it-IT" dirty="0"/>
              <a:t>, quanto </a:t>
            </a:r>
            <a:r>
              <a:rPr lang="it-IT" dirty="0" err="1"/>
              <a:t>circunligat</a:t>
            </a:r>
            <a:r>
              <a:rPr lang="it-IT" dirty="0"/>
              <a:t> </a:t>
            </a:r>
            <a:r>
              <a:rPr lang="it-IT" dirty="0" err="1"/>
              <a:t>ulmum</a:t>
            </a:r>
            <a:endParaRPr lang="it-IT" dirty="0"/>
          </a:p>
          <a:p>
            <a:pPr marL="114300" indent="0">
              <a:buNone/>
            </a:pPr>
            <a:r>
              <a:rPr lang="it-IT" dirty="0" err="1"/>
              <a:t>proceram</a:t>
            </a:r>
            <a:r>
              <a:rPr lang="it-IT" dirty="0"/>
              <a:t> </a:t>
            </a:r>
            <a:r>
              <a:rPr lang="it-IT" dirty="0" err="1"/>
              <a:t>vitis</a:t>
            </a:r>
            <a:r>
              <a:rPr lang="it-IT" dirty="0"/>
              <a:t> per centum </a:t>
            </a:r>
            <a:r>
              <a:rPr lang="it-IT" dirty="0" err="1"/>
              <a:t>vincula</a:t>
            </a:r>
            <a:r>
              <a:rPr lang="it-IT" dirty="0"/>
              <a:t> </a:t>
            </a:r>
            <a:r>
              <a:rPr lang="it-IT" dirty="0" err="1"/>
              <a:t>nexu</a:t>
            </a:r>
            <a:r>
              <a:rPr lang="it-IT" dirty="0"/>
              <a:t>.</a:t>
            </a:r>
          </a:p>
          <a:p>
            <a:pPr marL="114300" indent="0">
              <a:buNone/>
            </a:pPr>
            <a:r>
              <a:rPr lang="it-IT" dirty="0"/>
              <a:t>O si quando </a:t>
            </a:r>
            <a:r>
              <a:rPr lang="it-IT" dirty="0" err="1"/>
              <a:t>sacros</a:t>
            </a:r>
            <a:r>
              <a:rPr lang="it-IT" dirty="0"/>
              <a:t> </a:t>
            </a:r>
            <a:r>
              <a:rPr lang="it-IT" dirty="0" err="1"/>
              <a:t>iterum</a:t>
            </a:r>
            <a:r>
              <a:rPr lang="it-IT" dirty="0"/>
              <a:t> </a:t>
            </a:r>
            <a:r>
              <a:rPr lang="it-IT" dirty="0" err="1"/>
              <a:t>flavescere</a:t>
            </a:r>
            <a:r>
              <a:rPr lang="it-IT" dirty="0"/>
              <a:t> </a:t>
            </a:r>
            <a:r>
              <a:rPr lang="it-IT" dirty="0" err="1"/>
              <a:t>canos</a:t>
            </a:r>
            <a:endParaRPr lang="it-IT" dirty="0"/>
          </a:p>
          <a:p>
            <a:pPr marL="114300" indent="0">
              <a:buNone/>
            </a:pPr>
            <a:r>
              <a:rPr lang="it-IT" dirty="0"/>
              <a:t>fonte tuo </a:t>
            </a:r>
            <a:r>
              <a:rPr lang="it-IT" dirty="0" err="1"/>
              <a:t>videas</a:t>
            </a:r>
            <a:r>
              <a:rPr lang="it-IT" dirty="0"/>
              <a:t> et ab </a:t>
            </a:r>
            <a:r>
              <a:rPr lang="it-IT" dirty="0" err="1"/>
              <a:t>ipsa</a:t>
            </a:r>
            <a:r>
              <a:rPr lang="it-IT" dirty="0"/>
              <a:t> </a:t>
            </a:r>
            <a:r>
              <a:rPr lang="it-IT" dirty="0" err="1"/>
              <a:t>Phillide</a:t>
            </a:r>
            <a:r>
              <a:rPr lang="it-IT" dirty="0"/>
              <a:t> </a:t>
            </a:r>
            <a:r>
              <a:rPr lang="it-IT" dirty="0" err="1"/>
              <a:t>pexos</a:t>
            </a:r>
            <a:r>
              <a:rPr lang="it-IT" dirty="0"/>
              <a:t>,		45</a:t>
            </a:r>
          </a:p>
          <a:p>
            <a:pPr marL="114300" indent="0">
              <a:buNone/>
            </a:pPr>
            <a:r>
              <a:rPr lang="it-IT" dirty="0" err="1"/>
              <a:t>quam</a:t>
            </a:r>
            <a:r>
              <a:rPr lang="it-IT" dirty="0"/>
              <a:t> visando </a:t>
            </a:r>
            <a:r>
              <a:rPr lang="it-IT" dirty="0" err="1"/>
              <a:t>tuas</a:t>
            </a:r>
            <a:r>
              <a:rPr lang="it-IT" dirty="0"/>
              <a:t> </a:t>
            </a:r>
            <a:r>
              <a:rPr lang="it-IT" dirty="0" err="1"/>
              <a:t>tegetes</a:t>
            </a:r>
            <a:r>
              <a:rPr lang="it-IT" dirty="0"/>
              <a:t> </a:t>
            </a:r>
            <a:r>
              <a:rPr lang="it-IT" dirty="0" err="1"/>
              <a:t>miraberis</a:t>
            </a:r>
            <a:r>
              <a:rPr lang="it-IT" dirty="0"/>
              <a:t> </a:t>
            </a:r>
            <a:r>
              <a:rPr lang="it-IT" dirty="0" err="1"/>
              <a:t>uvas</a:t>
            </a:r>
            <a:r>
              <a:rPr lang="it-IT" dirty="0"/>
              <a:t>!</a:t>
            </a:r>
          </a:p>
          <a:p>
            <a:pPr marL="114300" indent="0">
              <a:buNone/>
            </a:pPr>
            <a:r>
              <a:rPr lang="it-IT" dirty="0" err="1"/>
              <a:t>Ast</a:t>
            </a:r>
            <a:r>
              <a:rPr lang="it-IT" dirty="0"/>
              <a:t> </a:t>
            </a:r>
            <a:r>
              <a:rPr lang="it-IT" dirty="0" err="1"/>
              <a:t>intermedium</a:t>
            </a:r>
            <a:r>
              <a:rPr lang="it-IT" dirty="0"/>
              <a:t> </a:t>
            </a:r>
            <a:r>
              <a:rPr lang="it-IT" dirty="0" err="1"/>
              <a:t>pariat</a:t>
            </a:r>
            <a:r>
              <a:rPr lang="it-IT" dirty="0"/>
              <a:t> ne tedia tempus</a:t>
            </a:r>
          </a:p>
          <a:p>
            <a:pPr marL="114300" indent="0">
              <a:buNone/>
            </a:pPr>
            <a:r>
              <a:rPr lang="it-IT" dirty="0" err="1"/>
              <a:t>letitie</a:t>
            </a:r>
            <a:r>
              <a:rPr lang="it-IT" dirty="0"/>
              <a:t>, </a:t>
            </a:r>
            <a:r>
              <a:rPr lang="it-IT" dirty="0" err="1"/>
              <a:t>spectare</a:t>
            </a:r>
            <a:r>
              <a:rPr lang="it-IT" dirty="0"/>
              <a:t> </a:t>
            </a:r>
            <a:r>
              <a:rPr lang="it-IT" dirty="0" err="1"/>
              <a:t>potes</a:t>
            </a:r>
            <a:r>
              <a:rPr lang="it-IT" dirty="0"/>
              <a:t> quibus </a:t>
            </a:r>
            <a:r>
              <a:rPr lang="it-IT" dirty="0" err="1"/>
              <a:t>otior</a:t>
            </a:r>
            <a:r>
              <a:rPr lang="it-IT" dirty="0"/>
              <a:t> </a:t>
            </a:r>
            <a:r>
              <a:rPr lang="it-IT" dirty="0" err="1"/>
              <a:t>antris</a:t>
            </a:r>
            <a:endParaRPr lang="it-IT" dirty="0"/>
          </a:p>
          <a:p>
            <a:pPr marL="114300" indent="0">
              <a:buNone/>
            </a:pPr>
            <a:r>
              <a:rPr lang="it-IT" dirty="0"/>
              <a:t>et </a:t>
            </a:r>
            <a:r>
              <a:rPr lang="it-IT" dirty="0" err="1"/>
              <a:t>mecum</a:t>
            </a:r>
            <a:r>
              <a:rPr lang="it-IT" dirty="0"/>
              <a:t> pausare. </a:t>
            </a:r>
            <a:r>
              <a:rPr lang="it-IT" dirty="0" err="1"/>
              <a:t>Simul</a:t>
            </a:r>
            <a:r>
              <a:rPr lang="it-IT" dirty="0"/>
              <a:t> </a:t>
            </a:r>
            <a:r>
              <a:rPr lang="it-IT" dirty="0" err="1"/>
              <a:t>cantabimus</a:t>
            </a:r>
            <a:r>
              <a:rPr lang="it-IT" dirty="0"/>
              <a:t> ambo:</a:t>
            </a:r>
          </a:p>
          <a:p>
            <a:pPr marL="114300" indent="0">
              <a:buNone/>
            </a:pPr>
            <a:r>
              <a:rPr lang="it-IT" dirty="0"/>
              <a:t>ipse levi calamo, </a:t>
            </a:r>
            <a:r>
              <a:rPr lang="it-IT" dirty="0" err="1"/>
              <a:t>sed</a:t>
            </a:r>
            <a:r>
              <a:rPr lang="it-IT" dirty="0"/>
              <a:t> tu gravitate </a:t>
            </a:r>
            <a:r>
              <a:rPr lang="it-IT" dirty="0" err="1"/>
              <a:t>magistrum</a:t>
            </a:r>
            <a:r>
              <a:rPr lang="it-IT" dirty="0"/>
              <a:t>		50</a:t>
            </a:r>
          </a:p>
          <a:p>
            <a:pPr marL="114300" indent="0">
              <a:buNone/>
            </a:pPr>
            <a:r>
              <a:rPr lang="it-IT" dirty="0" err="1"/>
              <a:t>firmius</a:t>
            </a:r>
            <a:r>
              <a:rPr lang="it-IT" dirty="0"/>
              <a:t> </a:t>
            </a:r>
            <a:r>
              <a:rPr lang="it-IT" dirty="0" err="1"/>
              <a:t>insinuans</a:t>
            </a:r>
            <a:r>
              <a:rPr lang="it-IT" dirty="0"/>
              <a:t>, ne </a:t>
            </a:r>
            <a:r>
              <a:rPr lang="it-IT" dirty="0" err="1"/>
              <a:t>quem</a:t>
            </a:r>
            <a:r>
              <a:rPr lang="it-IT" dirty="0"/>
              <a:t> sua </a:t>
            </a:r>
            <a:r>
              <a:rPr lang="it-IT" dirty="0" err="1"/>
              <a:t>deserat</a:t>
            </a:r>
            <a:r>
              <a:rPr lang="it-IT" dirty="0"/>
              <a:t> </a:t>
            </a:r>
            <a:r>
              <a:rPr lang="it-IT" dirty="0" err="1"/>
              <a:t>etas</a:t>
            </a:r>
            <a:r>
              <a:rPr lang="it-IT" dirty="0"/>
              <a:t>.</a:t>
            </a:r>
          </a:p>
          <a:p>
            <a:pPr marL="114300" indent="0">
              <a:buNone/>
            </a:pPr>
            <a:r>
              <a:rPr lang="it-IT" dirty="0"/>
              <a:t>Ut </a:t>
            </a:r>
            <a:r>
              <a:rPr lang="it-IT" dirty="0" err="1"/>
              <a:t>venias</a:t>
            </a:r>
            <a:r>
              <a:rPr lang="it-IT" dirty="0"/>
              <a:t>, locus ipse </a:t>
            </a:r>
            <a:r>
              <a:rPr lang="it-IT" dirty="0" err="1"/>
              <a:t>vocat</a:t>
            </a:r>
            <a:r>
              <a:rPr lang="it-IT" dirty="0"/>
              <a:t>: </a:t>
            </a:r>
            <a:r>
              <a:rPr lang="it-IT" dirty="0" err="1"/>
              <a:t>fons</a:t>
            </a:r>
            <a:r>
              <a:rPr lang="it-IT" dirty="0"/>
              <a:t> </a:t>
            </a:r>
            <a:r>
              <a:rPr lang="it-IT" dirty="0" err="1"/>
              <a:t>humidus</a:t>
            </a:r>
            <a:r>
              <a:rPr lang="it-IT" dirty="0"/>
              <a:t> </a:t>
            </a:r>
            <a:r>
              <a:rPr lang="it-IT" dirty="0" err="1"/>
              <a:t>intus</a:t>
            </a:r>
            <a:endParaRPr lang="it-IT" dirty="0"/>
          </a:p>
          <a:p>
            <a:pPr marL="114300" indent="0">
              <a:buNone/>
            </a:pPr>
            <a:r>
              <a:rPr lang="it-IT" dirty="0" err="1"/>
              <a:t>antra</a:t>
            </a:r>
            <a:r>
              <a:rPr lang="it-IT" dirty="0"/>
              <a:t> </a:t>
            </a:r>
            <a:r>
              <a:rPr lang="it-IT" dirty="0" err="1"/>
              <a:t>rigat</a:t>
            </a:r>
            <a:r>
              <a:rPr lang="it-IT" dirty="0"/>
              <a:t>, </a:t>
            </a:r>
            <a:r>
              <a:rPr lang="it-IT" dirty="0" err="1"/>
              <a:t>que</a:t>
            </a:r>
            <a:r>
              <a:rPr lang="it-IT" dirty="0"/>
              <a:t> </a:t>
            </a:r>
            <a:r>
              <a:rPr lang="it-IT" dirty="0" err="1"/>
              <a:t>saxa</a:t>
            </a:r>
            <a:r>
              <a:rPr lang="it-IT" dirty="0"/>
              <a:t> </a:t>
            </a:r>
            <a:r>
              <a:rPr lang="it-IT" dirty="0" err="1"/>
              <a:t>tegunt</a:t>
            </a:r>
            <a:r>
              <a:rPr lang="it-IT" dirty="0"/>
              <a:t>, </a:t>
            </a:r>
            <a:r>
              <a:rPr lang="it-IT" dirty="0" err="1"/>
              <a:t>virgulta</a:t>
            </a:r>
            <a:r>
              <a:rPr lang="it-IT" dirty="0"/>
              <a:t> </a:t>
            </a:r>
            <a:r>
              <a:rPr lang="it-IT" dirty="0" err="1"/>
              <a:t>flabellant</a:t>
            </a:r>
            <a:r>
              <a:rPr lang="it-IT" dirty="0"/>
              <a:t>;</a:t>
            </a:r>
          </a:p>
          <a:p>
            <a:pPr marL="114300" indent="0">
              <a:buNone/>
            </a:pPr>
            <a:r>
              <a:rPr lang="it-IT" dirty="0" err="1"/>
              <a:t>circiter</a:t>
            </a:r>
            <a:r>
              <a:rPr lang="it-IT" dirty="0"/>
              <a:t> </a:t>
            </a:r>
            <a:r>
              <a:rPr lang="it-IT" dirty="0" err="1"/>
              <a:t>origanum</a:t>
            </a:r>
            <a:r>
              <a:rPr lang="it-IT" dirty="0"/>
              <a:t> </a:t>
            </a:r>
            <a:r>
              <a:rPr lang="it-IT" dirty="0" err="1"/>
              <a:t>redolet</a:t>
            </a:r>
            <a:r>
              <a:rPr lang="it-IT" dirty="0"/>
              <a:t>; quoque causa </a:t>
            </a:r>
            <a:r>
              <a:rPr lang="it-IT" dirty="0" err="1"/>
              <a:t>soporis</a:t>
            </a:r>
            <a:endParaRPr lang="it-IT" dirty="0"/>
          </a:p>
          <a:p>
            <a:pPr marL="114300" indent="0">
              <a:buNone/>
            </a:pPr>
            <a:r>
              <a:rPr lang="it-IT" dirty="0" err="1"/>
              <a:t>herba</a:t>
            </a:r>
            <a:r>
              <a:rPr lang="it-IT" dirty="0"/>
              <a:t> </a:t>
            </a:r>
            <a:r>
              <a:rPr lang="it-IT" dirty="0" err="1"/>
              <a:t>papaveris</a:t>
            </a:r>
            <a:r>
              <a:rPr lang="it-IT" dirty="0"/>
              <a:t> est, </a:t>
            </a:r>
            <a:r>
              <a:rPr lang="it-IT" dirty="0" err="1"/>
              <a:t>oblivia</a:t>
            </a:r>
            <a:r>
              <a:rPr lang="it-IT" dirty="0"/>
              <a:t>, </a:t>
            </a:r>
            <a:r>
              <a:rPr lang="it-IT" dirty="0" err="1"/>
              <a:t>qualiter</a:t>
            </a:r>
            <a:r>
              <a:rPr lang="it-IT" dirty="0"/>
              <a:t> </a:t>
            </a:r>
            <a:r>
              <a:rPr lang="it-IT" dirty="0" err="1"/>
              <a:t>aiunt</a:t>
            </a:r>
            <a:r>
              <a:rPr lang="it-IT" dirty="0"/>
              <a:t>,		55</a:t>
            </a:r>
          </a:p>
          <a:p>
            <a:pPr marL="114300" indent="0">
              <a:buNone/>
            </a:pPr>
            <a:r>
              <a:rPr lang="it-IT" dirty="0"/>
              <a:t>grata </a:t>
            </a:r>
            <a:r>
              <a:rPr lang="it-IT" dirty="0" err="1"/>
              <a:t>creans</a:t>
            </a:r>
            <a:r>
              <a:rPr lang="it-IT" dirty="0"/>
              <a:t>; </a:t>
            </a:r>
            <a:r>
              <a:rPr lang="it-IT" dirty="0" err="1"/>
              <a:t>serpylla</a:t>
            </a:r>
            <a:r>
              <a:rPr lang="it-IT" dirty="0"/>
              <a:t> </a:t>
            </a:r>
            <a:r>
              <a:rPr lang="it-IT" dirty="0" err="1"/>
              <a:t>tibi</a:t>
            </a:r>
            <a:r>
              <a:rPr lang="it-IT" dirty="0"/>
              <a:t> </a:t>
            </a:r>
            <a:r>
              <a:rPr lang="it-IT" dirty="0" err="1"/>
              <a:t>substernet</a:t>
            </a:r>
            <a:r>
              <a:rPr lang="it-IT" dirty="0"/>
              <a:t> Alexis,</a:t>
            </a:r>
          </a:p>
          <a:p>
            <a:pPr marL="114300" indent="0">
              <a:buNone/>
            </a:pPr>
            <a:r>
              <a:rPr lang="it-IT" dirty="0" err="1"/>
              <a:t>quem</a:t>
            </a:r>
            <a:r>
              <a:rPr lang="it-IT" dirty="0"/>
              <a:t> </a:t>
            </a:r>
            <a:r>
              <a:rPr lang="it-IT" dirty="0" err="1"/>
              <a:t>Corydon</a:t>
            </a:r>
            <a:r>
              <a:rPr lang="it-IT" dirty="0"/>
              <a:t> </a:t>
            </a:r>
            <a:r>
              <a:rPr lang="it-IT" dirty="0" err="1"/>
              <a:t>vocet</a:t>
            </a:r>
            <a:r>
              <a:rPr lang="it-IT" dirty="0"/>
              <a:t> ipse </a:t>
            </a:r>
            <a:r>
              <a:rPr lang="it-IT" dirty="0" err="1"/>
              <a:t>rogem</a:t>
            </a:r>
            <a:r>
              <a:rPr lang="it-IT" dirty="0"/>
              <a:t>; </a:t>
            </a:r>
            <a:r>
              <a:rPr lang="it-IT" dirty="0" err="1"/>
              <a:t>tibi</a:t>
            </a:r>
            <a:r>
              <a:rPr lang="it-IT" dirty="0"/>
              <a:t> Nisa </a:t>
            </a:r>
            <a:r>
              <a:rPr lang="it-IT" dirty="0" err="1"/>
              <a:t>lavabit</a:t>
            </a:r>
            <a:endParaRPr lang="it-IT" dirty="0"/>
          </a:p>
          <a:p>
            <a:pPr marL="114300" indent="0">
              <a:buNone/>
            </a:pPr>
            <a:r>
              <a:rPr lang="it-IT" dirty="0" err="1"/>
              <a:t>ipsa</a:t>
            </a:r>
            <a:r>
              <a:rPr lang="it-IT" dirty="0"/>
              <a:t> </a:t>
            </a:r>
            <a:r>
              <a:rPr lang="it-IT" dirty="0" err="1"/>
              <a:t>pedes</a:t>
            </a:r>
            <a:r>
              <a:rPr lang="it-IT" dirty="0"/>
              <a:t> accinta </a:t>
            </a:r>
            <a:r>
              <a:rPr lang="it-IT" dirty="0" err="1"/>
              <a:t>libens</a:t>
            </a:r>
            <a:r>
              <a:rPr lang="it-IT" dirty="0"/>
              <a:t> </a:t>
            </a:r>
            <a:r>
              <a:rPr lang="it-IT" dirty="0" err="1"/>
              <a:t>cenamque</a:t>
            </a:r>
            <a:r>
              <a:rPr lang="it-IT" dirty="0"/>
              <a:t> </a:t>
            </a:r>
            <a:r>
              <a:rPr lang="it-IT" dirty="0" err="1"/>
              <a:t>parabit</a:t>
            </a:r>
            <a:r>
              <a:rPr lang="it-IT" dirty="0"/>
              <a:t>;</a:t>
            </a:r>
          </a:p>
          <a:p>
            <a:pPr marL="114300" indent="0">
              <a:buNone/>
            </a:pPr>
            <a:r>
              <a:rPr lang="it-IT" dirty="0" err="1"/>
              <a:t>Testilis</a:t>
            </a:r>
            <a:r>
              <a:rPr lang="it-IT" dirty="0"/>
              <a:t> </a:t>
            </a:r>
            <a:r>
              <a:rPr lang="it-IT" dirty="0" err="1"/>
              <a:t>hec</a:t>
            </a:r>
            <a:r>
              <a:rPr lang="it-IT" dirty="0"/>
              <a:t> inter piperino </a:t>
            </a:r>
            <a:r>
              <a:rPr lang="it-IT" dirty="0" err="1"/>
              <a:t>pulvere</a:t>
            </a:r>
            <a:r>
              <a:rPr lang="it-IT" dirty="0"/>
              <a:t> </a:t>
            </a:r>
            <a:r>
              <a:rPr lang="it-IT" dirty="0" err="1"/>
              <a:t>fungos</a:t>
            </a:r>
            <a:endParaRPr lang="it-IT" dirty="0"/>
          </a:p>
          <a:p>
            <a:pPr marL="114300" indent="0">
              <a:buNone/>
            </a:pPr>
            <a:r>
              <a:rPr lang="it-IT" dirty="0" err="1"/>
              <a:t>condiet</a:t>
            </a:r>
            <a:r>
              <a:rPr lang="it-IT" dirty="0"/>
              <a:t>, et </a:t>
            </a:r>
            <a:r>
              <a:rPr lang="it-IT" dirty="0" err="1"/>
              <a:t>permixta</a:t>
            </a:r>
            <a:r>
              <a:rPr lang="it-IT" dirty="0"/>
              <a:t> </a:t>
            </a:r>
            <a:r>
              <a:rPr lang="it-IT" dirty="0" err="1"/>
              <a:t>doment</a:t>
            </a:r>
            <a:r>
              <a:rPr lang="it-IT" dirty="0"/>
              <a:t> multa </a:t>
            </a:r>
            <a:r>
              <a:rPr lang="it-IT" dirty="0" err="1"/>
              <a:t>allia</a:t>
            </a:r>
            <a:r>
              <a:rPr lang="it-IT" dirty="0"/>
              <a:t>, si </a:t>
            </a:r>
            <a:r>
              <a:rPr lang="it-IT" dirty="0" err="1"/>
              <a:t>quos</a:t>
            </a:r>
            <a:r>
              <a:rPr lang="it-IT" dirty="0"/>
              <a:t>	60</a:t>
            </a:r>
          </a:p>
          <a:p>
            <a:pPr marL="114300" indent="0">
              <a:buNone/>
            </a:pPr>
            <a:r>
              <a:rPr lang="it-IT" dirty="0" err="1"/>
              <a:t>forsitan</a:t>
            </a:r>
            <a:r>
              <a:rPr lang="it-IT" dirty="0"/>
              <a:t> </a:t>
            </a:r>
            <a:r>
              <a:rPr lang="it-IT" dirty="0" err="1"/>
              <a:t>inprudens</a:t>
            </a:r>
            <a:r>
              <a:rPr lang="it-IT" dirty="0"/>
              <a:t> </a:t>
            </a:r>
            <a:r>
              <a:rPr lang="it-IT" dirty="0" err="1"/>
              <a:t>Melibeus</a:t>
            </a:r>
            <a:r>
              <a:rPr lang="it-IT" dirty="0"/>
              <a:t> </a:t>
            </a:r>
            <a:r>
              <a:rPr lang="it-IT" dirty="0" err="1"/>
              <a:t>legerit</a:t>
            </a:r>
            <a:r>
              <a:rPr lang="it-IT" dirty="0"/>
              <a:t> </a:t>
            </a:r>
            <a:r>
              <a:rPr lang="it-IT" dirty="0" err="1"/>
              <a:t>hortis</a:t>
            </a:r>
            <a:r>
              <a:rPr lang="it-IT" dirty="0"/>
              <a:t>;</a:t>
            </a:r>
          </a:p>
          <a:p>
            <a:pPr marL="114300" indent="0">
              <a:buNone/>
            </a:pPr>
            <a:r>
              <a:rPr lang="it-IT" dirty="0"/>
              <a:t>ut </a:t>
            </a:r>
            <a:r>
              <a:rPr lang="it-IT" dirty="0" err="1"/>
              <a:t>comedas</a:t>
            </a:r>
            <a:r>
              <a:rPr lang="it-IT" dirty="0"/>
              <a:t> </a:t>
            </a:r>
            <a:r>
              <a:rPr lang="it-IT" dirty="0" err="1"/>
              <a:t>apium</a:t>
            </a:r>
            <a:r>
              <a:rPr lang="it-IT" dirty="0"/>
              <a:t> </a:t>
            </a:r>
            <a:r>
              <a:rPr lang="it-IT" dirty="0" err="1"/>
              <a:t>memorabunt</a:t>
            </a:r>
            <a:r>
              <a:rPr lang="it-IT" dirty="0"/>
              <a:t> </a:t>
            </a:r>
            <a:r>
              <a:rPr lang="it-IT" dirty="0" err="1"/>
              <a:t>mella</a:t>
            </a:r>
            <a:r>
              <a:rPr lang="it-IT" dirty="0"/>
              <a:t> </a:t>
            </a:r>
            <a:r>
              <a:rPr lang="it-IT" dirty="0" err="1"/>
              <a:t>susurri</a:t>
            </a:r>
            <a:r>
              <a:rPr lang="it-IT" dirty="0"/>
              <a:t>;</a:t>
            </a:r>
          </a:p>
          <a:p>
            <a:pPr marL="114300" indent="0">
              <a:buNone/>
            </a:pPr>
            <a:r>
              <a:rPr lang="it-IT" dirty="0"/>
              <a:t>poma </a:t>
            </a:r>
            <a:r>
              <a:rPr lang="it-IT" dirty="0" err="1"/>
              <a:t>leges</a:t>
            </a:r>
            <a:r>
              <a:rPr lang="it-IT" dirty="0"/>
              <a:t> </a:t>
            </a:r>
            <a:r>
              <a:rPr lang="it-IT" dirty="0" err="1"/>
              <a:t>Niseque</a:t>
            </a:r>
            <a:r>
              <a:rPr lang="it-IT" dirty="0"/>
              <a:t> </a:t>
            </a:r>
            <a:r>
              <a:rPr lang="it-IT" dirty="0" err="1"/>
              <a:t>genas</a:t>
            </a:r>
            <a:r>
              <a:rPr lang="it-IT" dirty="0"/>
              <a:t> </a:t>
            </a:r>
            <a:r>
              <a:rPr lang="it-IT" dirty="0" err="1"/>
              <a:t>equantia</a:t>
            </a:r>
            <a:r>
              <a:rPr lang="it-IT" dirty="0"/>
              <a:t> </a:t>
            </a:r>
            <a:r>
              <a:rPr lang="it-IT" dirty="0" err="1"/>
              <a:t>mandes</a:t>
            </a:r>
            <a:r>
              <a:rPr lang="it-IT" dirty="0"/>
              <a:t>,</a:t>
            </a:r>
          </a:p>
          <a:p>
            <a:pPr marL="114300" indent="0">
              <a:buNone/>
            </a:pPr>
            <a:r>
              <a:rPr lang="it-IT" dirty="0" err="1"/>
              <a:t>pluraque</a:t>
            </a:r>
            <a:r>
              <a:rPr lang="it-IT" dirty="0"/>
              <a:t> </a:t>
            </a:r>
            <a:r>
              <a:rPr lang="it-IT" dirty="0" err="1"/>
              <a:t>servabis</a:t>
            </a:r>
            <a:r>
              <a:rPr lang="it-IT" dirty="0"/>
              <a:t> </a:t>
            </a:r>
            <a:r>
              <a:rPr lang="it-IT" dirty="0" err="1"/>
              <a:t>nimio</a:t>
            </a:r>
            <a:r>
              <a:rPr lang="it-IT" dirty="0"/>
              <a:t> defensa </a:t>
            </a:r>
            <a:r>
              <a:rPr lang="it-IT" dirty="0" err="1"/>
              <a:t>decore</a:t>
            </a:r>
            <a:r>
              <a:rPr lang="it-IT" dirty="0"/>
              <a:t>.</a:t>
            </a:r>
          </a:p>
          <a:p>
            <a:pPr marL="114300" indent="0">
              <a:buNone/>
            </a:pPr>
            <a:r>
              <a:rPr lang="it-IT" dirty="0" err="1"/>
              <a:t>Iamque</a:t>
            </a:r>
            <a:r>
              <a:rPr lang="it-IT" dirty="0"/>
              <a:t> </a:t>
            </a:r>
            <a:r>
              <a:rPr lang="it-IT" dirty="0" err="1"/>
              <a:t>superserpunt</a:t>
            </a:r>
            <a:r>
              <a:rPr lang="it-IT" dirty="0"/>
              <a:t> </a:t>
            </a:r>
            <a:r>
              <a:rPr lang="it-IT" dirty="0" err="1"/>
              <a:t>hedere</a:t>
            </a:r>
            <a:r>
              <a:rPr lang="it-IT" dirty="0"/>
              <a:t> </a:t>
            </a:r>
            <a:r>
              <a:rPr lang="it-IT" dirty="0" err="1"/>
              <a:t>radicibus</a:t>
            </a:r>
            <a:r>
              <a:rPr lang="it-IT" dirty="0"/>
              <a:t> </a:t>
            </a:r>
            <a:r>
              <a:rPr lang="it-IT" dirty="0" err="1"/>
              <a:t>antrum</a:t>
            </a:r>
            <a:r>
              <a:rPr lang="it-IT" dirty="0"/>
              <a:t>,	65</a:t>
            </a:r>
          </a:p>
          <a:p>
            <a:pPr marL="114300" indent="0">
              <a:buNone/>
            </a:pPr>
            <a:r>
              <a:rPr lang="it-IT" dirty="0" err="1"/>
              <a:t>serta</a:t>
            </a:r>
            <a:r>
              <a:rPr lang="it-IT" dirty="0"/>
              <a:t> parata </a:t>
            </a:r>
            <a:r>
              <a:rPr lang="it-IT" dirty="0" err="1"/>
              <a:t>tibi</a:t>
            </a:r>
            <a:r>
              <a:rPr lang="it-IT" dirty="0"/>
              <a:t>. Nulla est </a:t>
            </a:r>
            <a:r>
              <a:rPr lang="it-IT" dirty="0" err="1"/>
              <a:t>cessura</a:t>
            </a:r>
            <a:r>
              <a:rPr lang="it-IT" dirty="0"/>
              <a:t> </a:t>
            </a:r>
            <a:r>
              <a:rPr lang="it-IT" dirty="0" err="1"/>
              <a:t>voluptas</a:t>
            </a:r>
            <a:r>
              <a:rPr lang="it-IT" dirty="0"/>
              <a:t>.</a:t>
            </a:r>
          </a:p>
          <a:p>
            <a:pPr marL="114300" indent="0">
              <a:buNone/>
            </a:pPr>
            <a:r>
              <a:rPr lang="it-IT" dirty="0" err="1"/>
              <a:t>Huc</a:t>
            </a:r>
            <a:r>
              <a:rPr lang="it-IT" dirty="0"/>
              <a:t> </a:t>
            </a:r>
            <a:r>
              <a:rPr lang="it-IT" dirty="0" err="1"/>
              <a:t>ades</a:t>
            </a:r>
            <a:r>
              <a:rPr lang="it-IT" dirty="0"/>
              <a:t>: </a:t>
            </a:r>
            <a:r>
              <a:rPr lang="it-IT" dirty="0" err="1"/>
              <a:t>huc</a:t>
            </a:r>
            <a:r>
              <a:rPr lang="it-IT" dirty="0"/>
              <a:t> </a:t>
            </a:r>
            <a:r>
              <a:rPr lang="it-IT" dirty="0" err="1"/>
              <a:t>venient</a:t>
            </a:r>
            <a:r>
              <a:rPr lang="it-IT" dirty="0"/>
              <a:t>, qui te </a:t>
            </a:r>
            <a:r>
              <a:rPr lang="it-IT" dirty="0" err="1"/>
              <a:t>pervisere</a:t>
            </a:r>
            <a:r>
              <a:rPr lang="it-IT" dirty="0"/>
              <a:t> </a:t>
            </a:r>
            <a:r>
              <a:rPr lang="it-IT" dirty="0" err="1"/>
              <a:t>gliscent</a:t>
            </a:r>
            <a:r>
              <a:rPr lang="it-IT" dirty="0"/>
              <a:t>,</a:t>
            </a:r>
          </a:p>
          <a:p>
            <a:pPr marL="114300" indent="0">
              <a:buNone/>
            </a:pPr>
            <a:r>
              <a:rPr lang="it-IT" dirty="0" err="1"/>
              <a:t>Parrhasii</a:t>
            </a:r>
            <a:r>
              <a:rPr lang="it-IT" dirty="0"/>
              <a:t> </a:t>
            </a:r>
            <a:r>
              <a:rPr lang="it-IT" dirty="0" err="1"/>
              <a:t>iuvenesque</a:t>
            </a:r>
            <a:r>
              <a:rPr lang="it-IT" dirty="0"/>
              <a:t> </a:t>
            </a:r>
            <a:r>
              <a:rPr lang="it-IT" dirty="0" err="1"/>
              <a:t>senes</a:t>
            </a:r>
            <a:r>
              <a:rPr lang="it-IT" dirty="0"/>
              <a:t>, et carmina </a:t>
            </a:r>
            <a:r>
              <a:rPr lang="it-IT" dirty="0" err="1"/>
              <a:t>leti</a:t>
            </a:r>
            <a:endParaRPr lang="it-IT" dirty="0"/>
          </a:p>
          <a:p>
            <a:pPr marL="114300" indent="0">
              <a:buNone/>
            </a:pPr>
            <a:r>
              <a:rPr lang="it-IT" dirty="0"/>
              <a:t>qui nova </a:t>
            </a:r>
            <a:r>
              <a:rPr lang="it-IT" dirty="0" err="1"/>
              <a:t>mirari</a:t>
            </a:r>
            <a:r>
              <a:rPr lang="it-IT" dirty="0"/>
              <a:t> </a:t>
            </a:r>
            <a:r>
              <a:rPr lang="it-IT" dirty="0" err="1"/>
              <a:t>cupiantque</a:t>
            </a:r>
            <a:r>
              <a:rPr lang="it-IT" dirty="0"/>
              <a:t> antiqua </a:t>
            </a:r>
            <a:r>
              <a:rPr lang="it-IT" dirty="0" err="1"/>
              <a:t>doceri</a:t>
            </a:r>
            <a:r>
              <a:rPr lang="it-IT" dirty="0"/>
              <a:t>.	</a:t>
            </a:r>
          </a:p>
          <a:p>
            <a:pPr marL="114300" indent="0">
              <a:buNone/>
            </a:pPr>
            <a:r>
              <a:rPr lang="it-IT" dirty="0"/>
              <a:t>Hi </a:t>
            </a:r>
            <a:r>
              <a:rPr lang="it-IT" dirty="0" err="1"/>
              <a:t>tibi</a:t>
            </a:r>
            <a:r>
              <a:rPr lang="it-IT" dirty="0"/>
              <a:t> </a:t>
            </a:r>
            <a:r>
              <a:rPr lang="it-IT" dirty="0" err="1"/>
              <a:t>silvestres</a:t>
            </a:r>
            <a:r>
              <a:rPr lang="it-IT" dirty="0"/>
              <a:t> </a:t>
            </a:r>
            <a:r>
              <a:rPr lang="it-IT" dirty="0" err="1"/>
              <a:t>capreas</a:t>
            </a:r>
            <a:r>
              <a:rPr lang="it-IT" dirty="0"/>
              <a:t>, hi </a:t>
            </a:r>
            <a:r>
              <a:rPr lang="it-IT" dirty="0" err="1"/>
              <a:t>tergora</a:t>
            </a:r>
            <a:r>
              <a:rPr lang="it-IT" dirty="0"/>
              <a:t> </a:t>
            </a:r>
            <a:r>
              <a:rPr lang="it-IT" dirty="0" err="1"/>
              <a:t>lincum</a:t>
            </a:r>
            <a:r>
              <a:rPr lang="it-IT" dirty="0"/>
              <a:t>		70</a:t>
            </a:r>
          </a:p>
          <a:p>
            <a:pPr marL="114300" indent="0">
              <a:buNone/>
            </a:pPr>
            <a:r>
              <a:rPr lang="it-IT" dirty="0" err="1"/>
              <a:t>orbiculata</a:t>
            </a:r>
            <a:r>
              <a:rPr lang="it-IT" dirty="0"/>
              <a:t> </a:t>
            </a:r>
            <a:r>
              <a:rPr lang="it-IT" dirty="0" err="1"/>
              <a:t>ferent</a:t>
            </a:r>
            <a:r>
              <a:rPr lang="it-IT" dirty="0"/>
              <a:t>, </a:t>
            </a:r>
            <a:r>
              <a:rPr lang="it-IT" dirty="0" err="1"/>
              <a:t>tuus</a:t>
            </a:r>
            <a:r>
              <a:rPr lang="it-IT" dirty="0"/>
              <a:t> ut </a:t>
            </a:r>
            <a:r>
              <a:rPr lang="it-IT" dirty="0" err="1"/>
              <a:t>Melibeus</a:t>
            </a:r>
            <a:r>
              <a:rPr lang="it-IT" dirty="0"/>
              <a:t> </a:t>
            </a:r>
            <a:r>
              <a:rPr lang="it-IT" dirty="0" err="1"/>
              <a:t>amabat</a:t>
            </a:r>
            <a:r>
              <a:rPr lang="it-IT" dirty="0"/>
              <a:t>.</a:t>
            </a:r>
          </a:p>
          <a:p>
            <a:pPr marL="114300" indent="0">
              <a:buNone/>
            </a:pPr>
            <a:r>
              <a:rPr lang="it-IT" dirty="0" err="1"/>
              <a:t>Huc</a:t>
            </a:r>
            <a:r>
              <a:rPr lang="it-IT" dirty="0"/>
              <a:t> </a:t>
            </a:r>
            <a:r>
              <a:rPr lang="it-IT" dirty="0" err="1"/>
              <a:t>ades</a:t>
            </a:r>
            <a:r>
              <a:rPr lang="it-IT" dirty="0"/>
              <a:t>, et </a:t>
            </a:r>
            <a:r>
              <a:rPr lang="it-IT" dirty="0" err="1"/>
              <a:t>nostros</a:t>
            </a:r>
            <a:r>
              <a:rPr lang="it-IT" dirty="0"/>
              <a:t> </a:t>
            </a:r>
            <a:r>
              <a:rPr lang="it-IT" dirty="0" err="1"/>
              <a:t>timeas</a:t>
            </a:r>
            <a:r>
              <a:rPr lang="it-IT" dirty="0"/>
              <a:t> </a:t>
            </a:r>
            <a:r>
              <a:rPr lang="it-IT" dirty="0" err="1"/>
              <a:t>neque</a:t>
            </a:r>
            <a:r>
              <a:rPr lang="it-IT" dirty="0"/>
              <a:t>, </a:t>
            </a:r>
            <a:r>
              <a:rPr lang="it-IT" dirty="0" err="1"/>
              <a:t>Tityre</a:t>
            </a:r>
            <a:r>
              <a:rPr lang="it-IT" dirty="0"/>
              <a:t>, </a:t>
            </a:r>
            <a:r>
              <a:rPr lang="it-IT" dirty="0" err="1"/>
              <a:t>saltus</a:t>
            </a:r>
            <a:r>
              <a:rPr lang="it-IT" dirty="0"/>
              <a:t>;</a:t>
            </a:r>
          </a:p>
          <a:p>
            <a:pPr marL="114300" indent="0">
              <a:buNone/>
            </a:pPr>
            <a:r>
              <a:rPr lang="it-IT" dirty="0" err="1"/>
              <a:t>namque</a:t>
            </a:r>
            <a:r>
              <a:rPr lang="it-IT" dirty="0"/>
              <a:t> </a:t>
            </a:r>
            <a:r>
              <a:rPr lang="it-IT" dirty="0" err="1"/>
              <a:t>fidem</a:t>
            </a:r>
            <a:r>
              <a:rPr lang="it-IT" dirty="0"/>
              <a:t> </a:t>
            </a:r>
            <a:r>
              <a:rPr lang="it-IT" dirty="0" err="1"/>
              <a:t>celse</a:t>
            </a:r>
            <a:r>
              <a:rPr lang="it-IT" dirty="0"/>
              <a:t> concusso vertice pinus</a:t>
            </a:r>
          </a:p>
          <a:p>
            <a:pPr marL="114300" indent="0">
              <a:buNone/>
            </a:pPr>
            <a:r>
              <a:rPr lang="it-IT" dirty="0" err="1"/>
              <a:t>glandifereque</a:t>
            </a:r>
            <a:r>
              <a:rPr lang="it-IT" dirty="0"/>
              <a:t> </a:t>
            </a:r>
            <a:r>
              <a:rPr lang="it-IT" dirty="0" err="1"/>
              <a:t>etiam</a:t>
            </a:r>
            <a:r>
              <a:rPr lang="it-IT" dirty="0"/>
              <a:t> </a:t>
            </a:r>
            <a:r>
              <a:rPr lang="it-IT" dirty="0" err="1"/>
              <a:t>quercusque</a:t>
            </a:r>
            <a:r>
              <a:rPr lang="it-IT" dirty="0"/>
              <a:t> </a:t>
            </a:r>
            <a:r>
              <a:rPr lang="it-IT" dirty="0" err="1"/>
              <a:t>arbusta</a:t>
            </a:r>
            <a:r>
              <a:rPr lang="it-IT" dirty="0"/>
              <a:t> </a:t>
            </a:r>
            <a:r>
              <a:rPr lang="it-IT" dirty="0" err="1"/>
              <a:t>dedere</a:t>
            </a:r>
            <a:r>
              <a:rPr lang="it-IT" dirty="0"/>
              <a:t>.</a:t>
            </a:r>
          </a:p>
          <a:p>
            <a:pPr marL="114300" indent="0">
              <a:buNone/>
            </a:pPr>
            <a:r>
              <a:rPr lang="it-IT" dirty="0"/>
              <a:t>Non hic insidie, non hic </a:t>
            </a:r>
            <a:r>
              <a:rPr lang="it-IT" dirty="0" err="1"/>
              <a:t>iniuria</a:t>
            </a:r>
            <a:r>
              <a:rPr lang="it-IT" dirty="0"/>
              <a:t>, </a:t>
            </a:r>
            <a:r>
              <a:rPr lang="it-IT" dirty="0" err="1"/>
              <a:t>quantas</a:t>
            </a:r>
            <a:r>
              <a:rPr lang="it-IT" dirty="0"/>
              <a:t>		75</a:t>
            </a:r>
          </a:p>
          <a:p>
            <a:pPr marL="114300" indent="0">
              <a:buNone/>
            </a:pPr>
            <a:r>
              <a:rPr lang="it-IT" dirty="0"/>
              <a:t>esse </a:t>
            </a:r>
            <a:r>
              <a:rPr lang="it-IT" dirty="0" err="1"/>
              <a:t>putas</a:t>
            </a:r>
            <a:r>
              <a:rPr lang="it-IT" dirty="0"/>
              <a:t>. Non ipse </a:t>
            </a:r>
            <a:r>
              <a:rPr lang="it-IT" dirty="0" err="1"/>
              <a:t>michi</a:t>
            </a:r>
            <a:r>
              <a:rPr lang="it-IT" dirty="0"/>
              <a:t> te </a:t>
            </a:r>
            <a:r>
              <a:rPr lang="it-IT" dirty="0" err="1"/>
              <a:t>fidis</a:t>
            </a:r>
            <a:r>
              <a:rPr lang="it-IT" dirty="0"/>
              <a:t> amanti?</a:t>
            </a:r>
          </a:p>
          <a:p>
            <a:pPr marL="114300" indent="0">
              <a:buNone/>
            </a:pPr>
            <a:r>
              <a:rPr lang="it-IT" dirty="0" err="1"/>
              <a:t>sunt</a:t>
            </a:r>
            <a:r>
              <a:rPr lang="it-IT" dirty="0"/>
              <a:t> </a:t>
            </a:r>
            <a:r>
              <a:rPr lang="it-IT" dirty="0" err="1"/>
              <a:t>forsan</a:t>
            </a:r>
            <a:r>
              <a:rPr lang="it-IT" dirty="0"/>
              <a:t> mea regna </a:t>
            </a:r>
            <a:r>
              <a:rPr lang="it-IT" dirty="0" err="1"/>
              <a:t>tibi</a:t>
            </a:r>
            <a:r>
              <a:rPr lang="it-IT" dirty="0"/>
              <a:t> </a:t>
            </a:r>
            <a:r>
              <a:rPr lang="it-IT" dirty="0" err="1"/>
              <a:t>despecta</a:t>
            </a:r>
            <a:r>
              <a:rPr lang="it-IT" dirty="0"/>
              <a:t>? </a:t>
            </a:r>
            <a:r>
              <a:rPr lang="it-IT" dirty="0" err="1"/>
              <a:t>Sed</a:t>
            </a:r>
            <a:r>
              <a:rPr lang="it-IT" dirty="0"/>
              <a:t> </a:t>
            </a:r>
            <a:r>
              <a:rPr lang="it-IT" dirty="0" err="1"/>
              <a:t>ipsi</a:t>
            </a:r>
            <a:endParaRPr lang="it-IT" dirty="0"/>
          </a:p>
          <a:p>
            <a:pPr marL="114300" indent="0">
              <a:buNone/>
            </a:pPr>
            <a:r>
              <a:rPr lang="it-IT" dirty="0"/>
              <a:t>di non </a:t>
            </a:r>
            <a:r>
              <a:rPr lang="it-IT" dirty="0" err="1"/>
              <a:t>erubuere</a:t>
            </a:r>
            <a:r>
              <a:rPr lang="it-IT" dirty="0"/>
              <a:t> </a:t>
            </a:r>
            <a:r>
              <a:rPr lang="it-IT" dirty="0" err="1"/>
              <a:t>cavis</a:t>
            </a:r>
            <a:r>
              <a:rPr lang="it-IT" dirty="0"/>
              <a:t> </a:t>
            </a:r>
            <a:r>
              <a:rPr lang="it-IT" dirty="0" err="1"/>
              <a:t>habitare</a:t>
            </a:r>
            <a:r>
              <a:rPr lang="it-IT" dirty="0"/>
              <a:t> sub </a:t>
            </a:r>
            <a:r>
              <a:rPr lang="it-IT" dirty="0" err="1"/>
              <a:t>antris</a:t>
            </a:r>
            <a:r>
              <a:rPr lang="it-IT" dirty="0"/>
              <a:t>:</a:t>
            </a:r>
          </a:p>
          <a:p>
            <a:pPr marL="114300" indent="0">
              <a:buNone/>
            </a:pPr>
            <a:r>
              <a:rPr lang="it-IT" dirty="0" err="1"/>
              <a:t>testis</a:t>
            </a:r>
            <a:r>
              <a:rPr lang="it-IT" dirty="0"/>
              <a:t> </a:t>
            </a:r>
            <a:r>
              <a:rPr lang="it-IT" dirty="0" err="1"/>
              <a:t>Achilleus</a:t>
            </a:r>
            <a:r>
              <a:rPr lang="it-IT" dirty="0"/>
              <a:t> </a:t>
            </a:r>
            <a:r>
              <a:rPr lang="it-IT" dirty="0" err="1"/>
              <a:t>Chyron</a:t>
            </a:r>
            <a:r>
              <a:rPr lang="it-IT" dirty="0"/>
              <a:t> et </a:t>
            </a:r>
            <a:r>
              <a:rPr lang="it-IT" dirty="0" err="1"/>
              <a:t>pastor</a:t>
            </a:r>
            <a:r>
              <a:rPr lang="it-IT" dirty="0"/>
              <a:t> Apollo.</a:t>
            </a:r>
          </a:p>
          <a:p>
            <a:pPr marL="114300" indent="0">
              <a:buNone/>
            </a:pPr>
            <a:r>
              <a:rPr lang="it-IT" dirty="0" err="1"/>
              <a:t>Mopse</a:t>
            </a:r>
            <a:r>
              <a:rPr lang="it-IT" dirty="0"/>
              <a:t>, quid es </a:t>
            </a:r>
            <a:r>
              <a:rPr lang="it-IT" dirty="0" err="1"/>
              <a:t>demens</a:t>
            </a:r>
            <a:r>
              <a:rPr lang="it-IT" dirty="0"/>
              <a:t>? </a:t>
            </a:r>
            <a:r>
              <a:rPr lang="it-IT" dirty="0" err="1"/>
              <a:t>Quia</a:t>
            </a:r>
            <a:r>
              <a:rPr lang="it-IT" dirty="0"/>
              <a:t> non </a:t>
            </a:r>
            <a:r>
              <a:rPr lang="it-IT" dirty="0" err="1"/>
              <a:t>permittet</a:t>
            </a:r>
            <a:r>
              <a:rPr lang="it-IT" dirty="0"/>
              <a:t> </a:t>
            </a:r>
            <a:r>
              <a:rPr lang="it-IT" dirty="0" err="1"/>
              <a:t>Iollas</a:t>
            </a:r>
            <a:r>
              <a:rPr lang="it-IT" dirty="0"/>
              <a:t>	80</a:t>
            </a:r>
          </a:p>
          <a:p>
            <a:pPr marL="114300" indent="0">
              <a:buNone/>
            </a:pPr>
            <a:r>
              <a:rPr lang="it-IT" dirty="0" err="1"/>
              <a:t>comis</a:t>
            </a:r>
            <a:r>
              <a:rPr lang="it-IT" dirty="0"/>
              <a:t> et </a:t>
            </a:r>
            <a:r>
              <a:rPr lang="it-IT" dirty="0" err="1"/>
              <a:t>urbanus</a:t>
            </a:r>
            <a:r>
              <a:rPr lang="it-IT" dirty="0"/>
              <a:t>, dum </a:t>
            </a:r>
            <a:r>
              <a:rPr lang="it-IT" dirty="0" err="1"/>
              <a:t>sunt</a:t>
            </a:r>
            <a:r>
              <a:rPr lang="it-IT" dirty="0"/>
              <a:t> tua rustica dona,</a:t>
            </a:r>
          </a:p>
          <a:p>
            <a:pPr marL="114300" indent="0">
              <a:buNone/>
            </a:pPr>
            <a:r>
              <a:rPr lang="it-IT" dirty="0" err="1"/>
              <a:t>hisque</a:t>
            </a:r>
            <a:r>
              <a:rPr lang="it-IT" dirty="0"/>
              <a:t> </a:t>
            </a:r>
            <a:r>
              <a:rPr lang="it-IT" dirty="0" err="1"/>
              <a:t>tabernaclis</a:t>
            </a:r>
            <a:r>
              <a:rPr lang="it-IT" dirty="0"/>
              <a:t> non est modo </a:t>
            </a:r>
            <a:r>
              <a:rPr lang="it-IT" dirty="0" err="1"/>
              <a:t>tutius</a:t>
            </a:r>
            <a:r>
              <a:rPr lang="it-IT" dirty="0"/>
              <a:t> </a:t>
            </a:r>
            <a:r>
              <a:rPr lang="it-IT" dirty="0" err="1"/>
              <a:t>antrum</a:t>
            </a:r>
            <a:r>
              <a:rPr lang="it-IT" dirty="0"/>
              <a:t>,</a:t>
            </a:r>
          </a:p>
          <a:p>
            <a:pPr marL="114300" indent="0">
              <a:buNone/>
            </a:pPr>
            <a:r>
              <a:rPr lang="it-IT" dirty="0" err="1"/>
              <a:t>quis</a:t>
            </a:r>
            <a:r>
              <a:rPr lang="it-IT" dirty="0"/>
              <a:t> </a:t>
            </a:r>
            <a:r>
              <a:rPr lang="it-IT" dirty="0" err="1"/>
              <a:t>potius</a:t>
            </a:r>
            <a:r>
              <a:rPr lang="it-IT" dirty="0"/>
              <a:t> </a:t>
            </a:r>
            <a:r>
              <a:rPr lang="it-IT" dirty="0" err="1"/>
              <a:t>ludat</a:t>
            </a:r>
            <a:r>
              <a:rPr lang="it-IT" dirty="0"/>
              <a:t>. </a:t>
            </a:r>
            <a:r>
              <a:rPr lang="it-IT" dirty="0" err="1"/>
              <a:t>Sed</a:t>
            </a:r>
            <a:r>
              <a:rPr lang="it-IT" dirty="0"/>
              <a:t> te </a:t>
            </a:r>
            <a:r>
              <a:rPr lang="it-IT" dirty="0" err="1"/>
              <a:t>quis</a:t>
            </a:r>
            <a:r>
              <a:rPr lang="it-IT" dirty="0"/>
              <a:t> mentis </a:t>
            </a:r>
            <a:r>
              <a:rPr lang="it-IT" dirty="0" err="1"/>
              <a:t>anhelum</a:t>
            </a:r>
            <a:endParaRPr lang="it-IT" dirty="0"/>
          </a:p>
          <a:p>
            <a:pPr marL="114300" indent="0">
              <a:buNone/>
            </a:pPr>
            <a:r>
              <a:rPr lang="it-IT" dirty="0" err="1"/>
              <a:t>ardor</a:t>
            </a:r>
            <a:r>
              <a:rPr lang="it-IT" dirty="0"/>
              <a:t> </a:t>
            </a:r>
            <a:r>
              <a:rPr lang="it-IT" dirty="0" err="1"/>
              <a:t>agit</a:t>
            </a:r>
            <a:r>
              <a:rPr lang="it-IT" dirty="0"/>
              <a:t>, </a:t>
            </a:r>
            <a:r>
              <a:rPr lang="it-IT" dirty="0" err="1"/>
              <a:t>vel</a:t>
            </a:r>
            <a:r>
              <a:rPr lang="it-IT" dirty="0"/>
              <a:t> </a:t>
            </a:r>
            <a:r>
              <a:rPr lang="it-IT" dirty="0" err="1"/>
              <a:t>que</a:t>
            </a:r>
            <a:r>
              <a:rPr lang="it-IT" dirty="0"/>
              <a:t> pedibus nova nata cupido?	</a:t>
            </a:r>
          </a:p>
          <a:p>
            <a:pPr marL="114300" indent="0">
              <a:buNone/>
            </a:pPr>
            <a:r>
              <a:rPr lang="it-IT" dirty="0" err="1"/>
              <a:t>Miratur</a:t>
            </a:r>
            <a:r>
              <a:rPr lang="it-IT" dirty="0"/>
              <a:t> </a:t>
            </a:r>
            <a:r>
              <a:rPr lang="it-IT" dirty="0" err="1"/>
              <a:t>puerum</a:t>
            </a:r>
            <a:r>
              <a:rPr lang="it-IT" dirty="0"/>
              <a:t> virgo, </a:t>
            </a:r>
            <a:r>
              <a:rPr lang="it-IT" dirty="0" err="1"/>
              <a:t>puer</a:t>
            </a:r>
            <a:r>
              <a:rPr lang="it-IT" dirty="0"/>
              <a:t> ipse </a:t>
            </a:r>
            <a:r>
              <a:rPr lang="it-IT" dirty="0" err="1"/>
              <a:t>volucrem</a:t>
            </a:r>
            <a:r>
              <a:rPr lang="it-IT" dirty="0"/>
              <a:t>,		85</a:t>
            </a:r>
          </a:p>
          <a:p>
            <a:pPr marL="114300" indent="0">
              <a:buNone/>
            </a:pPr>
            <a:r>
              <a:rPr lang="it-IT" dirty="0"/>
              <a:t>et </a:t>
            </a:r>
            <a:r>
              <a:rPr lang="it-IT" dirty="0" err="1"/>
              <a:t>volucris</a:t>
            </a:r>
            <a:r>
              <a:rPr lang="it-IT" dirty="0"/>
              <a:t> </a:t>
            </a:r>
            <a:r>
              <a:rPr lang="it-IT" dirty="0" err="1"/>
              <a:t>silvas</a:t>
            </a:r>
            <a:r>
              <a:rPr lang="it-IT" dirty="0"/>
              <a:t> et </a:t>
            </a:r>
            <a:r>
              <a:rPr lang="it-IT" dirty="0" err="1"/>
              <a:t>silve</a:t>
            </a:r>
            <a:r>
              <a:rPr lang="it-IT" dirty="0"/>
              <a:t> </a:t>
            </a:r>
            <a:r>
              <a:rPr lang="it-IT" dirty="0" err="1"/>
              <a:t>flamina</a:t>
            </a:r>
            <a:r>
              <a:rPr lang="it-IT" dirty="0"/>
              <a:t> verna;</a:t>
            </a:r>
          </a:p>
          <a:p>
            <a:pPr marL="114300" indent="0">
              <a:buNone/>
            </a:pPr>
            <a:r>
              <a:rPr lang="it-IT" dirty="0" err="1"/>
              <a:t>Tityre</a:t>
            </a:r>
            <a:r>
              <a:rPr lang="it-IT" dirty="0"/>
              <a:t>, te </a:t>
            </a:r>
            <a:r>
              <a:rPr lang="it-IT" dirty="0" err="1"/>
              <a:t>Mopsus</a:t>
            </a:r>
            <a:r>
              <a:rPr lang="it-IT" dirty="0"/>
              <a:t>: </a:t>
            </a:r>
            <a:r>
              <a:rPr lang="it-IT" dirty="0" err="1"/>
              <a:t>miratio</a:t>
            </a:r>
            <a:r>
              <a:rPr lang="it-IT" dirty="0"/>
              <a:t> </a:t>
            </a:r>
            <a:r>
              <a:rPr lang="it-IT" dirty="0" err="1"/>
              <a:t>gignit</a:t>
            </a:r>
            <a:r>
              <a:rPr lang="it-IT" dirty="0"/>
              <a:t> </a:t>
            </a:r>
            <a:r>
              <a:rPr lang="it-IT" dirty="0" err="1"/>
              <a:t>amorem</a:t>
            </a:r>
            <a:r>
              <a:rPr lang="it-IT" dirty="0"/>
              <a:t>.</a:t>
            </a:r>
          </a:p>
          <a:p>
            <a:pPr marL="114300" indent="0">
              <a:buNone/>
            </a:pPr>
            <a:r>
              <a:rPr lang="it-IT" dirty="0"/>
              <a:t>Me </a:t>
            </a:r>
            <a:r>
              <a:rPr lang="it-IT" dirty="0" err="1"/>
              <a:t>contempne</a:t>
            </a:r>
            <a:r>
              <a:rPr lang="it-IT" dirty="0"/>
              <a:t>: </a:t>
            </a:r>
            <a:r>
              <a:rPr lang="it-IT" dirty="0" err="1"/>
              <a:t>sitim</a:t>
            </a:r>
            <a:r>
              <a:rPr lang="it-IT" dirty="0"/>
              <a:t> frigio Musone </a:t>
            </a:r>
            <a:r>
              <a:rPr lang="it-IT" dirty="0" err="1"/>
              <a:t>levabo</a:t>
            </a:r>
            <a:r>
              <a:rPr lang="it-IT" dirty="0"/>
              <a:t>,</a:t>
            </a:r>
          </a:p>
          <a:p>
            <a:pPr marL="114300" indent="0">
              <a:buNone/>
            </a:pPr>
            <a:r>
              <a:rPr lang="it-IT" dirty="0" err="1"/>
              <a:t>scilicet</a:t>
            </a:r>
            <a:r>
              <a:rPr lang="it-IT" dirty="0"/>
              <a:t>, hoc </a:t>
            </a:r>
            <a:r>
              <a:rPr lang="it-IT" dirty="0" err="1"/>
              <a:t>nescis</a:t>
            </a:r>
            <a:r>
              <a:rPr lang="it-IT" dirty="0"/>
              <a:t>? </a:t>
            </a:r>
            <a:r>
              <a:rPr lang="it-IT" dirty="0" err="1"/>
              <a:t>fluvio</a:t>
            </a:r>
            <a:r>
              <a:rPr lang="it-IT" dirty="0"/>
              <a:t> </a:t>
            </a:r>
            <a:r>
              <a:rPr lang="it-IT" dirty="0" err="1"/>
              <a:t>potabor</a:t>
            </a:r>
            <a:r>
              <a:rPr lang="it-IT" dirty="0"/>
              <a:t> avito.</a:t>
            </a:r>
          </a:p>
          <a:p>
            <a:pPr marL="114300" indent="0">
              <a:buNone/>
            </a:pPr>
            <a:r>
              <a:rPr lang="it-IT" dirty="0"/>
              <a:t>Quid </a:t>
            </a:r>
            <a:r>
              <a:rPr lang="it-IT" dirty="0" err="1"/>
              <a:t>tamen</a:t>
            </a:r>
            <a:r>
              <a:rPr lang="it-IT" dirty="0"/>
              <a:t> </a:t>
            </a:r>
            <a:r>
              <a:rPr lang="it-IT" dirty="0" err="1"/>
              <a:t>interea</a:t>
            </a:r>
            <a:r>
              <a:rPr lang="it-IT" dirty="0"/>
              <a:t> </a:t>
            </a:r>
            <a:r>
              <a:rPr lang="it-IT" dirty="0" err="1"/>
              <a:t>mugit</a:t>
            </a:r>
            <a:r>
              <a:rPr lang="it-IT" dirty="0"/>
              <a:t> mea </a:t>
            </a:r>
            <a:r>
              <a:rPr lang="it-IT" dirty="0" err="1"/>
              <a:t>bucula</a:t>
            </a:r>
            <a:r>
              <a:rPr lang="it-IT" dirty="0"/>
              <a:t> </a:t>
            </a:r>
            <a:r>
              <a:rPr lang="it-IT" dirty="0" err="1"/>
              <a:t>circum</a:t>
            </a:r>
            <a:r>
              <a:rPr lang="it-IT" dirty="0"/>
              <a:t>?	90</a:t>
            </a:r>
          </a:p>
          <a:p>
            <a:pPr marL="114300" indent="0">
              <a:buNone/>
            </a:pPr>
            <a:r>
              <a:rPr lang="it-IT" dirty="0" err="1"/>
              <a:t>quadrifluumne</a:t>
            </a:r>
            <a:r>
              <a:rPr lang="it-IT" dirty="0"/>
              <a:t> </a:t>
            </a:r>
            <a:r>
              <a:rPr lang="it-IT" dirty="0" err="1"/>
              <a:t>gravat</a:t>
            </a:r>
            <a:r>
              <a:rPr lang="it-IT" dirty="0"/>
              <a:t> </a:t>
            </a:r>
            <a:r>
              <a:rPr lang="it-IT" dirty="0" err="1"/>
              <a:t>coxis</a:t>
            </a:r>
            <a:r>
              <a:rPr lang="it-IT" dirty="0"/>
              <a:t> </a:t>
            </a:r>
            <a:r>
              <a:rPr lang="it-IT" dirty="0" err="1"/>
              <a:t>humentibus</a:t>
            </a:r>
            <a:r>
              <a:rPr lang="it-IT" dirty="0"/>
              <a:t> </a:t>
            </a:r>
            <a:r>
              <a:rPr lang="it-IT" dirty="0" err="1"/>
              <a:t>uber</a:t>
            </a:r>
            <a:r>
              <a:rPr lang="it-IT" dirty="0"/>
              <a:t>?</a:t>
            </a:r>
          </a:p>
          <a:p>
            <a:pPr marL="114300" indent="0">
              <a:buNone/>
            </a:pPr>
            <a:r>
              <a:rPr lang="it-IT" dirty="0"/>
              <a:t>Sic </a:t>
            </a:r>
            <a:r>
              <a:rPr lang="it-IT" dirty="0" err="1"/>
              <a:t>reor</a:t>
            </a:r>
            <a:r>
              <a:rPr lang="it-IT" dirty="0"/>
              <a:t>: en </a:t>
            </a:r>
            <a:r>
              <a:rPr lang="it-IT" dirty="0" err="1"/>
              <a:t>propero</a:t>
            </a:r>
            <a:r>
              <a:rPr lang="it-IT" dirty="0"/>
              <a:t> </a:t>
            </a:r>
            <a:r>
              <a:rPr lang="it-IT" dirty="0" err="1"/>
              <a:t>situlas</a:t>
            </a:r>
            <a:r>
              <a:rPr lang="it-IT" dirty="0"/>
              <a:t> </a:t>
            </a:r>
            <a:r>
              <a:rPr lang="it-IT" dirty="0" err="1"/>
              <a:t>inplere</a:t>
            </a:r>
            <a:r>
              <a:rPr lang="it-IT" dirty="0"/>
              <a:t> </a:t>
            </a:r>
            <a:r>
              <a:rPr lang="it-IT" dirty="0" err="1"/>
              <a:t>capaces</a:t>
            </a:r>
            <a:endParaRPr lang="it-IT" dirty="0"/>
          </a:p>
          <a:p>
            <a:pPr marL="114300" indent="0">
              <a:buNone/>
            </a:pPr>
            <a:r>
              <a:rPr lang="it-IT" dirty="0" err="1"/>
              <a:t>lacte</a:t>
            </a:r>
            <a:r>
              <a:rPr lang="it-IT" dirty="0"/>
              <a:t> novo, quo dura </a:t>
            </a:r>
            <a:r>
              <a:rPr lang="it-IT" dirty="0" err="1"/>
              <a:t>queant</a:t>
            </a:r>
            <a:r>
              <a:rPr lang="it-IT" dirty="0"/>
              <a:t> </a:t>
            </a:r>
            <a:r>
              <a:rPr lang="it-IT" dirty="0" err="1"/>
              <a:t>mollescere</a:t>
            </a:r>
            <a:r>
              <a:rPr lang="it-IT" dirty="0"/>
              <a:t> </a:t>
            </a:r>
            <a:r>
              <a:rPr lang="it-IT" dirty="0" err="1"/>
              <a:t>crusta</a:t>
            </a:r>
            <a:r>
              <a:rPr lang="it-IT" dirty="0"/>
              <a:t>.</a:t>
            </a:r>
          </a:p>
          <a:p>
            <a:pPr marL="114300" indent="0">
              <a:buNone/>
            </a:pPr>
            <a:r>
              <a:rPr lang="it-IT" dirty="0"/>
              <a:t>Ad </a:t>
            </a:r>
            <a:r>
              <a:rPr lang="it-IT" dirty="0" err="1"/>
              <a:t>mulctrale</a:t>
            </a:r>
            <a:r>
              <a:rPr lang="it-IT" dirty="0"/>
              <a:t> veni, si tot </a:t>
            </a:r>
            <a:r>
              <a:rPr lang="it-IT" dirty="0" err="1"/>
              <a:t>mandabimus</a:t>
            </a:r>
            <a:r>
              <a:rPr lang="it-IT" dirty="0"/>
              <a:t> </a:t>
            </a:r>
            <a:r>
              <a:rPr lang="it-IT" dirty="0" err="1"/>
              <a:t>illi</a:t>
            </a:r>
            <a:endParaRPr lang="it-IT" dirty="0"/>
          </a:p>
          <a:p>
            <a:pPr marL="114300" indent="0">
              <a:buNone/>
            </a:pPr>
            <a:r>
              <a:rPr lang="it-IT" dirty="0" err="1"/>
              <a:t>vascula</a:t>
            </a:r>
            <a:r>
              <a:rPr lang="it-IT" dirty="0"/>
              <a:t>, </a:t>
            </a:r>
            <a:r>
              <a:rPr lang="it-IT" dirty="0" err="1"/>
              <a:t>quot</a:t>
            </a:r>
            <a:r>
              <a:rPr lang="it-IT" dirty="0"/>
              <a:t> nobis </a:t>
            </a:r>
            <a:r>
              <a:rPr lang="it-IT" dirty="0" err="1"/>
              <a:t>promisit</a:t>
            </a:r>
            <a:r>
              <a:rPr lang="it-IT" dirty="0"/>
              <a:t> </a:t>
            </a:r>
            <a:r>
              <a:rPr lang="it-IT" dirty="0" err="1"/>
              <a:t>Tityrus</a:t>
            </a:r>
            <a:r>
              <a:rPr lang="it-IT" dirty="0"/>
              <a:t> ipse.		95</a:t>
            </a:r>
          </a:p>
          <a:p>
            <a:pPr marL="114300" indent="0">
              <a:buNone/>
            </a:pPr>
            <a:r>
              <a:rPr lang="it-IT" dirty="0" err="1"/>
              <a:t>Sed</a:t>
            </a:r>
            <a:r>
              <a:rPr lang="it-IT" dirty="0"/>
              <a:t> </a:t>
            </a:r>
            <a:r>
              <a:rPr lang="it-IT" dirty="0" err="1"/>
              <a:t>lac</a:t>
            </a:r>
            <a:r>
              <a:rPr lang="it-IT" dirty="0"/>
              <a:t> pastori </a:t>
            </a:r>
            <a:r>
              <a:rPr lang="it-IT" dirty="0" err="1"/>
              <a:t>fors</a:t>
            </a:r>
            <a:r>
              <a:rPr lang="it-IT" dirty="0"/>
              <a:t> est mandare </a:t>
            </a:r>
            <a:r>
              <a:rPr lang="it-IT" dirty="0" err="1"/>
              <a:t>superbum</a:t>
            </a:r>
            <a:r>
              <a:rPr lang="it-IT" dirty="0"/>
              <a:t>.</a:t>
            </a:r>
          </a:p>
          <a:p>
            <a:pPr marL="114300" indent="0">
              <a:buNone/>
            </a:pPr>
            <a:r>
              <a:rPr lang="it-IT" dirty="0"/>
              <a:t>Dum </a:t>
            </a:r>
            <a:r>
              <a:rPr lang="it-IT" dirty="0" err="1"/>
              <a:t>loquor</a:t>
            </a:r>
            <a:r>
              <a:rPr lang="it-IT" dirty="0"/>
              <a:t>, en comites, et sol de monte </a:t>
            </a:r>
            <a:r>
              <a:rPr lang="it-IT" dirty="0" err="1"/>
              <a:t>rotabat</a:t>
            </a:r>
            <a:r>
              <a:rPr lang="it-IT" dirty="0"/>
              <a:t>.	</a:t>
            </a:r>
          </a:p>
          <a:p>
            <a:pPr marL="114300" indent="0">
              <a:buNone/>
            </a:pPr>
            <a:endParaRPr lang="it-IT" dirty="0"/>
          </a:p>
          <a:p>
            <a:pPr marL="114300" indent="0">
              <a:buNone/>
            </a:pPr>
            <a:endParaRPr lang="it-IT" dirty="0"/>
          </a:p>
        </p:txBody>
      </p:sp>
    </p:spTree>
    <p:extLst>
      <p:ext uri="{BB962C8B-B14F-4D97-AF65-F5344CB8AC3E}">
        <p14:creationId xmlns:p14="http://schemas.microsoft.com/office/powerpoint/2010/main" val="3416762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6C5ED227-7DDD-4481-B1AB-FFD737037082}"/>
              </a:ext>
            </a:extLst>
          </p:cNvPr>
          <p:cNvSpPr>
            <a:spLocks noGrp="1"/>
          </p:cNvSpPr>
          <p:nvPr>
            <p:ph type="body" idx="1"/>
          </p:nvPr>
        </p:nvSpPr>
        <p:spPr>
          <a:xfrm>
            <a:off x="0" y="0"/>
            <a:ext cx="12192000" cy="6856214"/>
          </a:xfrm>
        </p:spPr>
        <p:txBody>
          <a:bodyPr numCol="3">
            <a:normAutofit fontScale="62500" lnSpcReduction="20000"/>
          </a:bodyPr>
          <a:lstStyle/>
          <a:p>
            <a:pPr marL="114300" indent="0">
              <a:buNone/>
            </a:pPr>
            <a:r>
              <a:rPr lang="it-IT" dirty="0"/>
              <a:t>Ai piedi dei colli irrigui dove la Savena va,</a:t>
            </a:r>
          </a:p>
          <a:p>
            <a:pPr marL="114300" indent="0">
              <a:buNone/>
            </a:pPr>
            <a:r>
              <a:rPr lang="it-IT" dirty="0"/>
              <a:t>cosparsa di verde i nivei capelli, ninfa procace, incontro al Reno,</a:t>
            </a:r>
          </a:p>
          <a:p>
            <a:pPr marL="114300" indent="0">
              <a:buNone/>
            </a:pPr>
            <a:r>
              <a:rPr lang="it-IT" dirty="0"/>
              <a:t>ero rimasto per caso appartato in un antro naturale.</a:t>
            </a:r>
          </a:p>
          <a:p>
            <a:pPr marL="114300" indent="0">
              <a:buNone/>
            </a:pPr>
            <a:r>
              <a:rPr lang="it-IT" dirty="0"/>
              <a:t>I giovenchi pascevano in libertà le verdeggianti rive,</a:t>
            </a:r>
          </a:p>
          <a:p>
            <a:pPr marL="114300" indent="0">
              <a:buNone/>
            </a:pPr>
            <a:r>
              <a:rPr lang="it-IT" dirty="0"/>
              <a:t>le agnelle brucavano l'erba tenera, le caprette i cespugli.	5</a:t>
            </a:r>
          </a:p>
          <a:p>
            <a:pPr marL="114300" indent="0">
              <a:buNone/>
            </a:pPr>
            <a:r>
              <a:rPr lang="it-IT" dirty="0">
                <a:solidFill>
                  <a:srgbClr val="FFFF00"/>
                </a:solidFill>
              </a:rPr>
              <a:t>Che avrei potuto fare? ‑ Giovane, da poco giunto in quella selva, ero tutto solo</a:t>
            </a:r>
            <a:r>
              <a:rPr lang="it-IT" dirty="0"/>
              <a:t>:</a:t>
            </a:r>
          </a:p>
          <a:p>
            <a:pPr marL="114300" indent="0">
              <a:buNone/>
            </a:pPr>
            <a:r>
              <a:rPr lang="it-IT" dirty="0"/>
              <a:t>gli altri </a:t>
            </a:r>
            <a:r>
              <a:rPr lang="it-IT" dirty="0" err="1"/>
              <a:t>eran</a:t>
            </a:r>
            <a:r>
              <a:rPr lang="it-IT" dirty="0"/>
              <a:t> corsi in città, spinti da loro faccende,</a:t>
            </a:r>
          </a:p>
          <a:p>
            <a:pPr marL="114300" indent="0">
              <a:buNone/>
            </a:pPr>
            <a:r>
              <a:rPr lang="it-IT" dirty="0"/>
              <a:t>né Nisa allora mi rispondeva né Alessi,</a:t>
            </a:r>
          </a:p>
          <a:p>
            <a:pPr marL="114300" indent="0">
              <a:buNone/>
            </a:pPr>
            <a:r>
              <a:rPr lang="it-IT" dirty="0"/>
              <a:t>l'una e l'altro miei consueti compagni.</a:t>
            </a:r>
          </a:p>
          <a:p>
            <a:pPr marL="114300" indent="0">
              <a:buNone/>
            </a:pPr>
            <a:r>
              <a:rPr lang="it-IT" dirty="0"/>
              <a:t>‑ Per alleviare l'attesa rifinivo le canne di palude	10</a:t>
            </a:r>
          </a:p>
          <a:p>
            <a:pPr marL="114300" indent="0">
              <a:buNone/>
            </a:pPr>
            <a:r>
              <a:rPr lang="it-IT" dirty="0"/>
              <a:t>col falcetto ricurvo, quando mi portò l'eco della voce di </a:t>
            </a:r>
            <a:r>
              <a:rPr lang="it-IT" dirty="0" err="1"/>
              <a:t>Titiro</a:t>
            </a:r>
            <a:endParaRPr lang="it-IT" dirty="0"/>
          </a:p>
          <a:p>
            <a:pPr marL="114300" indent="0">
              <a:buNone/>
            </a:pPr>
            <a:r>
              <a:rPr lang="it-IT" dirty="0"/>
              <a:t>che cantava all'ombra del lido adriatico</a:t>
            </a:r>
          </a:p>
          <a:p>
            <a:pPr marL="114300" indent="0">
              <a:buNone/>
            </a:pPr>
            <a:r>
              <a:rPr lang="it-IT" dirty="0"/>
              <a:t>(dove i densi pini, espandendosi per virtù del clima e della natura del luogo,</a:t>
            </a:r>
          </a:p>
          <a:p>
            <a:pPr marL="114300" indent="0">
              <a:buNone/>
            </a:pPr>
            <a:r>
              <a:rPr lang="it-IT" dirty="0"/>
              <a:t>in lungo ordine coprono del loro intreccio i prati</a:t>
            </a:r>
          </a:p>
          <a:p>
            <a:pPr marL="114300" indent="0">
              <a:buNone/>
            </a:pPr>
            <a:r>
              <a:rPr lang="it-IT" dirty="0"/>
              <a:t>odorosi di mirteti e di erbe fiorenti al suolo,	15</a:t>
            </a:r>
          </a:p>
          <a:p>
            <a:pPr marL="114300" indent="0">
              <a:buNone/>
            </a:pPr>
            <a:r>
              <a:rPr lang="it-IT" dirty="0"/>
              <a:t>e dove il fluviale montone non lascia inaridire le arene</a:t>
            </a:r>
          </a:p>
          <a:p>
            <a:pPr marL="114300" indent="0">
              <a:buNone/>
            </a:pPr>
            <a:r>
              <a:rPr lang="it-IT" dirty="0"/>
              <a:t>mentre col morbido vello s'affretta al mare)</a:t>
            </a:r>
          </a:p>
          <a:p>
            <a:pPr marL="114300" indent="0">
              <a:buNone/>
            </a:pPr>
            <a:r>
              <a:rPr lang="it-IT" dirty="0"/>
              <a:t>il soffio di Euro che lievemente spirava;</a:t>
            </a:r>
          </a:p>
          <a:p>
            <a:pPr marL="114300" indent="0">
              <a:buNone/>
            </a:pPr>
            <a:r>
              <a:rPr lang="it-IT" dirty="0"/>
              <a:t>e per esso il canoro profumo diffondendosi per l'alto Menalo</a:t>
            </a:r>
          </a:p>
          <a:p>
            <a:pPr marL="114300" indent="0">
              <a:buNone/>
            </a:pPr>
            <a:r>
              <a:rPr lang="it-IT" dirty="0"/>
              <a:t>diventa un balsamo per gli orecchi	20</a:t>
            </a:r>
          </a:p>
          <a:p>
            <a:pPr marL="114300" indent="0">
              <a:buNone/>
            </a:pPr>
            <a:r>
              <a:rPr lang="it-IT" dirty="0"/>
              <a:t>e stilla nelle bocche un latte quale i pastori dei greggi,</a:t>
            </a:r>
          </a:p>
          <a:p>
            <a:pPr marL="114300" indent="0">
              <a:buNone/>
            </a:pPr>
            <a:r>
              <a:rPr lang="it-IT" dirty="0"/>
              <a:t>benché tutti </a:t>
            </a:r>
            <a:r>
              <a:rPr lang="it-IT" dirty="0" err="1"/>
              <a:t>Arcadi</a:t>
            </a:r>
            <a:r>
              <a:rPr lang="it-IT" dirty="0"/>
              <a:t>, non ricordano essere stato munto da lungo tempo.</a:t>
            </a:r>
          </a:p>
          <a:p>
            <a:pPr marL="114300" indent="0">
              <a:buNone/>
            </a:pPr>
            <a:r>
              <a:rPr lang="it-IT" dirty="0"/>
              <a:t>All'udire quel canto esultano le ninfe d'Arcadia</a:t>
            </a:r>
          </a:p>
          <a:p>
            <a:pPr marL="114300" indent="0">
              <a:buNone/>
            </a:pPr>
            <a:r>
              <a:rPr lang="it-IT" dirty="0"/>
              <a:t>e i pastori, i buoi e le pecore e le ispide caprette</a:t>
            </a:r>
          </a:p>
          <a:p>
            <a:pPr marL="114300" indent="0">
              <a:buNone/>
            </a:pPr>
            <a:r>
              <a:rPr lang="it-IT" dirty="0"/>
              <a:t>e con dritte le orecchie perfino gli onagri </a:t>
            </a:r>
            <a:r>
              <a:rPr lang="it-IT" dirty="0" err="1"/>
              <a:t>corron</a:t>
            </a:r>
            <a:r>
              <a:rPr lang="it-IT" dirty="0"/>
              <a:t> giù:	25</a:t>
            </a:r>
          </a:p>
          <a:p>
            <a:pPr marL="114300" indent="0">
              <a:buNone/>
            </a:pPr>
            <a:r>
              <a:rPr lang="it-IT" dirty="0"/>
              <a:t>ed anche i fauni scendono a salti dal colle del Liceo.</a:t>
            </a:r>
          </a:p>
          <a:p>
            <a:pPr marL="114300" indent="0">
              <a:buNone/>
            </a:pPr>
            <a:r>
              <a:rPr lang="it-IT" dirty="0"/>
              <a:t>E io tra me: «Se </a:t>
            </a:r>
            <a:r>
              <a:rPr lang="it-IT" dirty="0" err="1"/>
              <a:t>Titiro</a:t>
            </a:r>
            <a:r>
              <a:rPr lang="it-IT" dirty="0"/>
              <a:t> canta pecore e capri</a:t>
            </a:r>
          </a:p>
          <a:p>
            <a:pPr marL="114300" indent="0">
              <a:buNone/>
            </a:pPr>
            <a:r>
              <a:rPr lang="it-IT" dirty="0"/>
              <a:t>o trae seco armenti, perché mai tu cantavi un carme cittadino</a:t>
            </a:r>
          </a:p>
          <a:p>
            <a:pPr marL="114300" indent="0">
              <a:buNone/>
            </a:pPr>
            <a:r>
              <a:rPr lang="it-IT" dirty="0"/>
              <a:t>rimanendo in città? Poiché un tempo la zampogna del Benaco</a:t>
            </a:r>
          </a:p>
          <a:p>
            <a:pPr marL="114300" indent="0">
              <a:buNone/>
            </a:pPr>
            <a:r>
              <a:rPr lang="it-IT" dirty="0"/>
              <a:t>dando un suono pastorale segnò queste tue labbra,	30</a:t>
            </a:r>
          </a:p>
          <a:p>
            <a:pPr marL="114300" indent="0">
              <a:buNone/>
            </a:pPr>
            <a:r>
              <a:rPr lang="it-IT" dirty="0"/>
              <a:t>egli ascolti te pure cantare da campagnolo nelle selve».</a:t>
            </a:r>
          </a:p>
          <a:p>
            <a:pPr marL="114300" indent="0">
              <a:buNone/>
            </a:pPr>
            <a:r>
              <a:rPr lang="it-IT" dirty="0"/>
              <a:t>E senz'altro, lasciate intanto le canne maggiori, prendo le tenui</a:t>
            </a:r>
          </a:p>
          <a:p>
            <a:pPr marL="114300" indent="0">
              <a:buNone/>
            </a:pPr>
            <a:r>
              <a:rPr lang="it-IT" dirty="0"/>
              <a:t>e soffiando con le labbra comincio a cantare.</a:t>
            </a:r>
          </a:p>
          <a:p>
            <a:pPr marL="114300" indent="0">
              <a:buNone/>
            </a:pPr>
            <a:r>
              <a:rPr lang="it-IT" dirty="0"/>
              <a:t>«Ah, divino vecchio, così sarai secondo dopo quel grande!</a:t>
            </a:r>
          </a:p>
          <a:p>
            <a:pPr marL="114300" indent="0">
              <a:buNone/>
            </a:pPr>
            <a:r>
              <a:rPr lang="it-IT" dirty="0"/>
              <a:t>Anzi sei già secondo, o sei lui stesso,	35</a:t>
            </a:r>
          </a:p>
          <a:p>
            <a:pPr marL="114300" indent="0">
              <a:buNone/>
            </a:pPr>
            <a:r>
              <a:rPr lang="it-IT" dirty="0"/>
              <a:t>se si consenta a un </a:t>
            </a:r>
            <a:r>
              <a:rPr lang="it-IT" dirty="0" err="1"/>
              <a:t>Mopso</a:t>
            </a:r>
            <a:r>
              <a:rPr lang="it-IT" dirty="0"/>
              <a:t> di credere al vate di Samo</a:t>
            </a:r>
          </a:p>
          <a:p>
            <a:pPr marL="114300" indent="0">
              <a:buNone/>
            </a:pPr>
            <a:r>
              <a:rPr lang="it-IT" dirty="0"/>
              <a:t>così come lo si può consentire a un </a:t>
            </a:r>
            <a:r>
              <a:rPr lang="it-IT" dirty="0" err="1"/>
              <a:t>Melibeo</a:t>
            </a:r>
            <a:r>
              <a:rPr lang="it-IT" dirty="0"/>
              <a:t>.</a:t>
            </a:r>
          </a:p>
          <a:p>
            <a:pPr marL="114300" indent="0">
              <a:buNone/>
            </a:pPr>
            <a:r>
              <a:rPr lang="it-IT" dirty="0"/>
              <a:t>Ahi, per ciò che tu stai ancora in veste polverosa ed aspra</a:t>
            </a:r>
          </a:p>
          <a:p>
            <a:pPr marL="114300" indent="0">
              <a:buNone/>
            </a:pPr>
            <a:r>
              <a:rPr lang="it-IT" dirty="0"/>
              <a:t>e gemi, giustamente sdegnato che i pascoli d'Arno</a:t>
            </a:r>
          </a:p>
          <a:p>
            <a:pPr marL="114300" indent="0">
              <a:buNone/>
            </a:pPr>
            <a:r>
              <a:rPr lang="it-IT" dirty="0" err="1"/>
              <a:t>sian</a:t>
            </a:r>
            <a:r>
              <a:rPr lang="it-IT" dirty="0"/>
              <a:t> tolti ai tuoi greggi (vergogna per l'ingrata città!),	40</a:t>
            </a:r>
          </a:p>
          <a:p>
            <a:pPr marL="114300" indent="0">
              <a:buNone/>
            </a:pPr>
            <a:r>
              <a:rPr lang="it-IT" dirty="0"/>
              <a:t>cessa, per il tuo </a:t>
            </a:r>
            <a:r>
              <a:rPr lang="it-IT" dirty="0" err="1"/>
              <a:t>Mopso</a:t>
            </a:r>
            <a:r>
              <a:rPr lang="it-IT" dirty="0"/>
              <a:t>, dal bagnarti le guance d'un fiume di lacrime,</a:t>
            </a:r>
          </a:p>
          <a:p>
            <a:pPr marL="114300" indent="0">
              <a:buNone/>
            </a:pPr>
            <a:r>
              <a:rPr lang="it-IT" dirty="0"/>
              <a:t>e non torturare, crudele, te e lui,</a:t>
            </a:r>
          </a:p>
          <a:p>
            <a:pPr marL="114300" indent="0">
              <a:buNone/>
            </a:pPr>
            <a:r>
              <a:rPr lang="it-IT" dirty="0"/>
              <a:t>il cui amore ormai tanto, sì, tanto t'abbraccia, o dolce vecchio,</a:t>
            </a:r>
          </a:p>
          <a:p>
            <a:pPr marL="114300" indent="0">
              <a:buNone/>
            </a:pPr>
            <a:r>
              <a:rPr lang="it-IT" dirty="0"/>
              <a:t>quanto strettamente la vite con cento vincoli s'avvolge all'alto olmo.</a:t>
            </a:r>
          </a:p>
          <a:p>
            <a:pPr marL="114300" indent="0">
              <a:buNone/>
            </a:pPr>
            <a:r>
              <a:rPr lang="it-IT" dirty="0"/>
              <a:t>Oh, se un giorno tu veda di nuovo presso il tuo fonte fiorire,	45</a:t>
            </a:r>
          </a:p>
          <a:p>
            <a:pPr marL="114300" indent="0">
              <a:buNone/>
            </a:pPr>
            <a:r>
              <a:rPr lang="it-IT" dirty="0"/>
              <a:t>pettinata da Fillide stessa, la santa canizie,</a:t>
            </a:r>
          </a:p>
          <a:p>
            <a:pPr marL="114300" indent="0">
              <a:buNone/>
            </a:pPr>
            <a:r>
              <a:rPr lang="it-IT" dirty="0"/>
              <a:t>tornando a rivedere le capanne del vigneto quanto ne ammirerai le uve!</a:t>
            </a:r>
          </a:p>
          <a:p>
            <a:pPr marL="114300" indent="0">
              <a:buNone/>
            </a:pPr>
            <a:r>
              <a:rPr lang="it-IT" dirty="0">
                <a:solidFill>
                  <a:srgbClr val="FFFF00"/>
                </a:solidFill>
              </a:rPr>
              <a:t>Ma perché il tempo frapposto a tale letizia non ti procuri tedio,</a:t>
            </a:r>
          </a:p>
          <a:p>
            <a:pPr marL="114300" indent="0">
              <a:buNone/>
            </a:pPr>
            <a:r>
              <a:rPr lang="it-IT" dirty="0">
                <a:solidFill>
                  <a:srgbClr val="FFFF00"/>
                </a:solidFill>
              </a:rPr>
              <a:t>puoi venire a vedere in quali grotte io mi svago</a:t>
            </a:r>
          </a:p>
          <a:p>
            <a:pPr marL="114300" indent="0">
              <a:buNone/>
            </a:pPr>
            <a:r>
              <a:rPr lang="it-IT" dirty="0">
                <a:solidFill>
                  <a:srgbClr val="FFFF00"/>
                </a:solidFill>
              </a:rPr>
              <a:t>e posare con me. Noi due canteremo insieme:	50</a:t>
            </a:r>
          </a:p>
          <a:p>
            <a:pPr marL="114300" indent="0">
              <a:buNone/>
            </a:pPr>
            <a:r>
              <a:rPr lang="it-IT" dirty="0">
                <a:solidFill>
                  <a:srgbClr val="FFFF00"/>
                </a:solidFill>
              </a:rPr>
              <a:t>io con un tenue calamo, tu in tono grave,</a:t>
            </a:r>
          </a:p>
          <a:p>
            <a:pPr marL="114300" indent="0">
              <a:buNone/>
            </a:pPr>
            <a:r>
              <a:rPr lang="it-IT" dirty="0">
                <a:solidFill>
                  <a:srgbClr val="FFFF00"/>
                </a:solidFill>
              </a:rPr>
              <a:t>con più sicurezza mostrandoti maestro, sì che ognuno resti conforme alla sua età.</a:t>
            </a:r>
          </a:p>
          <a:p>
            <a:pPr marL="114300" indent="0">
              <a:buNone/>
            </a:pPr>
            <a:r>
              <a:rPr lang="it-IT" dirty="0">
                <a:solidFill>
                  <a:srgbClr val="FFFF00"/>
                </a:solidFill>
              </a:rPr>
              <a:t>Il luogo stesso t'invita a venire: una fresca fonte irriga</a:t>
            </a:r>
          </a:p>
          <a:p>
            <a:pPr marL="114300" indent="0">
              <a:buNone/>
            </a:pPr>
            <a:r>
              <a:rPr lang="it-IT" dirty="0">
                <a:solidFill>
                  <a:srgbClr val="FFFF00"/>
                </a:solidFill>
              </a:rPr>
              <a:t>all'interno la grotta, protetta da pietre e ventilata da arbusti;</a:t>
            </a:r>
          </a:p>
          <a:p>
            <a:pPr marL="114300" indent="0">
              <a:buNone/>
            </a:pPr>
            <a:r>
              <a:rPr lang="it-IT" dirty="0">
                <a:solidFill>
                  <a:srgbClr val="FFFF00"/>
                </a:solidFill>
              </a:rPr>
              <a:t>tutto intorno olezza l'origano; c'è anche	55</a:t>
            </a:r>
          </a:p>
          <a:p>
            <a:pPr marL="114300" indent="0">
              <a:buNone/>
            </a:pPr>
            <a:r>
              <a:rPr lang="it-IT" dirty="0">
                <a:solidFill>
                  <a:srgbClr val="FFFF00"/>
                </a:solidFill>
              </a:rPr>
              <a:t>la soporifera pianta </a:t>
            </a:r>
            <a:r>
              <a:rPr lang="it-IT" dirty="0"/>
              <a:t>del papavero che ‑ dicono ‑ procura un dolce oblio.</a:t>
            </a:r>
          </a:p>
          <a:p>
            <a:pPr marL="114300" indent="0">
              <a:buNone/>
            </a:pPr>
            <a:r>
              <a:rPr lang="it-IT" dirty="0">
                <a:solidFill>
                  <a:srgbClr val="FFFF00"/>
                </a:solidFill>
              </a:rPr>
              <a:t>Alessi, che pregherei </a:t>
            </a:r>
            <a:r>
              <a:rPr lang="it-IT" dirty="0" err="1">
                <a:solidFill>
                  <a:srgbClr val="FFFF00"/>
                </a:solidFill>
              </a:rPr>
              <a:t>Coridone</a:t>
            </a:r>
            <a:r>
              <a:rPr lang="it-IT" dirty="0">
                <a:solidFill>
                  <a:srgbClr val="FFFF00"/>
                </a:solidFill>
              </a:rPr>
              <a:t> di chiamare,</a:t>
            </a:r>
          </a:p>
          <a:p>
            <a:pPr marL="114300" indent="0">
              <a:buNone/>
            </a:pPr>
            <a:r>
              <a:rPr lang="it-IT" dirty="0"/>
              <a:t>ti farà un letto di serpillo; Nisa, pronta e premurosa,</a:t>
            </a:r>
          </a:p>
          <a:p>
            <a:pPr marL="114300" indent="0">
              <a:buNone/>
            </a:pPr>
            <a:r>
              <a:rPr lang="it-IT" dirty="0"/>
              <a:t>ti laverà essa stessa i piedi e preparerà la cena;</a:t>
            </a:r>
          </a:p>
          <a:p>
            <a:pPr marL="114300" indent="0">
              <a:buNone/>
            </a:pPr>
            <a:r>
              <a:rPr lang="it-IT" dirty="0"/>
              <a:t>intanto Testili condirà col pepe macinato i funghi,	60</a:t>
            </a:r>
          </a:p>
          <a:p>
            <a:pPr marL="114300" indent="0">
              <a:buNone/>
            </a:pPr>
            <a:r>
              <a:rPr lang="it-IT" dirty="0"/>
              <a:t>e molto aglio ad essi mescolato li domerà, se per caso </a:t>
            </a:r>
            <a:r>
              <a:rPr lang="it-IT" dirty="0" err="1"/>
              <a:t>Melibeo</a:t>
            </a:r>
            <a:endParaRPr lang="it-IT" dirty="0"/>
          </a:p>
          <a:p>
            <a:pPr marL="114300" indent="0">
              <a:buNone/>
            </a:pPr>
            <a:r>
              <a:rPr lang="it-IT" dirty="0"/>
              <a:t>ne abbia raccolti negli orti senza fare attenzione.</a:t>
            </a:r>
          </a:p>
          <a:p>
            <a:pPr marL="114300" indent="0">
              <a:buNone/>
            </a:pPr>
            <a:r>
              <a:rPr lang="it-IT" dirty="0"/>
              <a:t>I sussurri delle api ti suggeriranno di gustare il miele;</a:t>
            </a:r>
          </a:p>
          <a:p>
            <a:pPr marL="114300" indent="0">
              <a:buNone/>
            </a:pPr>
            <a:r>
              <a:rPr lang="it-IT" dirty="0"/>
              <a:t>coglierai mele e ne mangerai di uguali alle gote di Nisa,</a:t>
            </a:r>
          </a:p>
          <a:p>
            <a:pPr marL="114300" indent="0">
              <a:buNone/>
            </a:pPr>
            <a:r>
              <a:rPr lang="it-IT" dirty="0"/>
              <a:t>e molte ne serberai, difese dalla troppa bellezza.	65</a:t>
            </a:r>
          </a:p>
          <a:p>
            <a:pPr marL="114300" indent="0">
              <a:buNone/>
            </a:pPr>
            <a:r>
              <a:rPr lang="it-IT" dirty="0"/>
              <a:t>Già l'edera serpeggia con le radici su per l'antro,</a:t>
            </a:r>
          </a:p>
          <a:p>
            <a:pPr marL="114300" indent="0">
              <a:buNone/>
            </a:pPr>
            <a:r>
              <a:rPr lang="it-IT" dirty="0"/>
              <a:t>ghirlanda pronta per te. Nessun diletto mancherà.</a:t>
            </a:r>
          </a:p>
          <a:p>
            <a:pPr marL="114300" indent="0">
              <a:buNone/>
            </a:pPr>
            <a:r>
              <a:rPr lang="it-IT" dirty="0"/>
              <a:t>Qua vieni: qua verranno desiderosi di conoscerti</a:t>
            </a:r>
          </a:p>
          <a:p>
            <a:pPr marL="114300" indent="0">
              <a:buNone/>
            </a:pPr>
            <a:r>
              <a:rPr lang="it-IT" dirty="0"/>
              <a:t>giovani e vecchi </a:t>
            </a:r>
            <a:r>
              <a:rPr lang="it-IT" dirty="0" err="1"/>
              <a:t>parrasii</a:t>
            </a:r>
            <a:r>
              <a:rPr lang="it-IT" dirty="0"/>
              <a:t>, e quelli che vorranno lieti</a:t>
            </a:r>
          </a:p>
          <a:p>
            <a:pPr marL="114300" indent="0">
              <a:buNone/>
            </a:pPr>
            <a:r>
              <a:rPr lang="it-IT" dirty="0"/>
              <a:t>ammirare i nuovi carmi e studiare gli antichi.	70</a:t>
            </a:r>
          </a:p>
          <a:p>
            <a:pPr marL="114300" indent="0">
              <a:buNone/>
            </a:pPr>
            <a:r>
              <a:rPr lang="it-IT" dirty="0"/>
              <a:t>Essi ti porteranno capriole e pelli maculate di linci,</a:t>
            </a:r>
          </a:p>
          <a:p>
            <a:pPr marL="114300" indent="0">
              <a:buNone/>
            </a:pPr>
            <a:r>
              <a:rPr lang="it-IT" dirty="0"/>
              <a:t>come piaceva al tuo </a:t>
            </a:r>
            <a:r>
              <a:rPr lang="it-IT" dirty="0" err="1"/>
              <a:t>Melibeo</a:t>
            </a:r>
            <a:r>
              <a:rPr lang="it-IT" dirty="0"/>
              <a:t>. Qua vieni, e non temere, o </a:t>
            </a:r>
            <a:r>
              <a:rPr lang="it-IT" dirty="0" err="1"/>
              <a:t>Titiro</a:t>
            </a:r>
            <a:r>
              <a:rPr lang="it-IT" dirty="0"/>
              <a:t>, le nostre balze;</a:t>
            </a:r>
          </a:p>
          <a:p>
            <a:pPr marL="114300" indent="0">
              <a:buNone/>
            </a:pPr>
            <a:r>
              <a:rPr lang="it-IT" dirty="0"/>
              <a:t>ché ne hanno dato fede gli alti pini scotendo le cime,</a:t>
            </a:r>
          </a:p>
          <a:p>
            <a:pPr marL="114300" indent="0">
              <a:buNone/>
            </a:pPr>
            <a:r>
              <a:rPr lang="it-IT" dirty="0"/>
              <a:t>e anche le ghiandifere querce e gli arbusti.</a:t>
            </a:r>
          </a:p>
          <a:p>
            <a:pPr marL="114300" indent="0">
              <a:buNone/>
            </a:pPr>
            <a:r>
              <a:rPr lang="it-IT" dirty="0"/>
              <a:t>Qui non sono insidie, non offese, quante tu credi.	75</a:t>
            </a:r>
          </a:p>
          <a:p>
            <a:pPr marL="114300" indent="0">
              <a:buNone/>
            </a:pPr>
            <a:r>
              <a:rPr lang="it-IT" dirty="0"/>
              <a:t>Non ti fidi di me che ti amo?</a:t>
            </a:r>
          </a:p>
          <a:p>
            <a:pPr marL="114300" indent="0">
              <a:buNone/>
            </a:pPr>
            <a:r>
              <a:rPr lang="it-IT" dirty="0"/>
              <a:t>Hai forse a disdegno i miei regni? Ma perfino gli dei</a:t>
            </a:r>
          </a:p>
          <a:p>
            <a:pPr marL="114300" indent="0">
              <a:buNone/>
            </a:pPr>
            <a:r>
              <a:rPr lang="it-IT" dirty="0"/>
              <a:t>non arrossirono di abitare in cave grotte:</a:t>
            </a:r>
          </a:p>
          <a:p>
            <a:pPr marL="114300" indent="0">
              <a:buNone/>
            </a:pPr>
            <a:r>
              <a:rPr lang="it-IT" dirty="0"/>
              <a:t>ne è testimone Chirone maestro d'Achille, e Apollo pastore.</a:t>
            </a:r>
          </a:p>
          <a:p>
            <a:pPr marL="114300" indent="0">
              <a:buNone/>
            </a:pPr>
            <a:r>
              <a:rPr lang="it-IT" dirty="0"/>
              <a:t>Ma tu forse vaneggi, </a:t>
            </a:r>
            <a:r>
              <a:rPr lang="it-IT" dirty="0" err="1"/>
              <a:t>Mopso</a:t>
            </a:r>
            <a:r>
              <a:rPr lang="it-IT" dirty="0"/>
              <a:t>? Ché Iolla non lo permetterà,	80</a:t>
            </a:r>
          </a:p>
          <a:p>
            <a:pPr marL="114300" indent="0">
              <a:buNone/>
            </a:pPr>
            <a:r>
              <a:rPr lang="it-IT" dirty="0"/>
              <a:t>lui così affabile a raffinato, mentre i tuoi doni sono rozzi;</a:t>
            </a:r>
          </a:p>
          <a:p>
            <a:pPr marL="114300" indent="0">
              <a:buNone/>
            </a:pPr>
            <a:r>
              <a:rPr lang="it-IT" dirty="0"/>
              <a:t>e in questo momento la tua grotta non è più sicura di quelle capanne,</a:t>
            </a:r>
          </a:p>
          <a:p>
            <a:pPr marL="114300" indent="0">
              <a:buNone/>
            </a:pPr>
            <a:r>
              <a:rPr lang="it-IT" dirty="0"/>
              <a:t>dove preferirà dilettarsi. Ma quale entusiasmo</a:t>
            </a:r>
          </a:p>
          <a:p>
            <a:pPr marL="114300" indent="0">
              <a:buNone/>
            </a:pPr>
            <a:r>
              <a:rPr lang="it-IT" dirty="0"/>
              <a:t>ti spinge anelante, o quale nuova bramosia è nata nei tuoi piedi?</a:t>
            </a:r>
          </a:p>
          <a:p>
            <a:pPr marL="114300" indent="0">
              <a:buNone/>
            </a:pPr>
            <a:r>
              <a:rPr lang="it-IT" dirty="0"/>
              <a:t>La vergine vagheggia il fanciullo, il fanciullo l'uccellino,	85</a:t>
            </a:r>
          </a:p>
          <a:p>
            <a:pPr marL="114300" indent="0">
              <a:buNone/>
            </a:pPr>
            <a:r>
              <a:rPr lang="it-IT" dirty="0"/>
              <a:t>l'uccellino le selve a le selve i venti di primavera;</a:t>
            </a:r>
          </a:p>
          <a:p>
            <a:pPr marL="114300" indent="0">
              <a:buNone/>
            </a:pPr>
            <a:r>
              <a:rPr lang="it-IT" dirty="0" err="1"/>
              <a:t>Titiro</a:t>
            </a:r>
            <a:r>
              <a:rPr lang="it-IT" dirty="0"/>
              <a:t>, te </a:t>
            </a:r>
            <a:r>
              <a:rPr lang="it-IT" dirty="0" err="1"/>
              <a:t>Mopso</a:t>
            </a:r>
            <a:r>
              <a:rPr lang="it-IT" dirty="0"/>
              <a:t>: l'ammirazione genera amore.</a:t>
            </a:r>
          </a:p>
          <a:p>
            <a:pPr marL="114300" indent="0">
              <a:buNone/>
            </a:pPr>
            <a:r>
              <a:rPr lang="it-IT" dirty="0"/>
              <a:t>Disprezzami: io mi toglierò la sete col frigio Musone,</a:t>
            </a:r>
          </a:p>
          <a:p>
            <a:pPr marL="114300" indent="0">
              <a:buNone/>
            </a:pPr>
            <a:r>
              <a:rPr lang="it-IT" dirty="0"/>
              <a:t>cioè ‑ forse non lo sai? ‑ berrò al fiume degli avi.</a:t>
            </a:r>
          </a:p>
          <a:p>
            <a:pPr marL="114300" indent="0">
              <a:buNone/>
            </a:pPr>
            <a:r>
              <a:rPr lang="it-IT" dirty="0"/>
              <a:t>Ma perché intanto muggisce qua intorno la mia giovenca?	90</a:t>
            </a:r>
          </a:p>
          <a:p>
            <a:pPr marL="114300" indent="0">
              <a:buNone/>
            </a:pPr>
            <a:r>
              <a:rPr lang="it-IT" dirty="0"/>
              <a:t>Forse le pesa la poppa dai quattro capezzoli, bagnandole le cosce?</a:t>
            </a:r>
          </a:p>
          <a:p>
            <a:pPr marL="114300" indent="0">
              <a:buNone/>
            </a:pPr>
            <a:r>
              <a:rPr lang="it-IT" dirty="0"/>
              <a:t>Così penso: ecco, m'affretto a riempire capaci ciotole</a:t>
            </a:r>
          </a:p>
          <a:p>
            <a:pPr marL="114300" indent="0">
              <a:buNone/>
            </a:pPr>
            <a:r>
              <a:rPr lang="it-IT" dirty="0"/>
              <a:t>di latte fresco, in cui possano ammorbidirsi le dure focacce.</a:t>
            </a:r>
          </a:p>
          <a:p>
            <a:pPr marL="114300" indent="0">
              <a:buNone/>
            </a:pPr>
            <a:r>
              <a:rPr lang="it-IT" dirty="0"/>
              <a:t>Vieni al secchio: manderemo tanti vasi a </a:t>
            </a:r>
            <a:r>
              <a:rPr lang="it-IT" dirty="0" err="1"/>
              <a:t>Titiro</a:t>
            </a:r>
            <a:endParaRPr lang="it-IT" dirty="0"/>
          </a:p>
          <a:p>
            <a:pPr marL="114300" indent="0">
              <a:buNone/>
            </a:pPr>
            <a:r>
              <a:rPr lang="it-IT" dirty="0"/>
              <a:t>quanti a noi ne ha promessi egli stesso.	95</a:t>
            </a:r>
          </a:p>
          <a:p>
            <a:pPr marL="114300" indent="0">
              <a:buNone/>
            </a:pPr>
            <a:r>
              <a:rPr lang="it-IT" dirty="0"/>
              <a:t>Ma forse è atto presuntuoso mandare del latte a un pastore».</a:t>
            </a:r>
          </a:p>
          <a:p>
            <a:pPr marL="114300" indent="0">
              <a:buNone/>
            </a:pPr>
            <a:r>
              <a:rPr lang="it-IT" dirty="0"/>
              <a:t>Mentre parlavo, ecco i compagni, e il sole calava dietro il monte.	</a:t>
            </a:r>
          </a:p>
          <a:p>
            <a:pPr marL="114300" indent="0">
              <a:buNone/>
            </a:pPr>
            <a:endParaRPr lang="it-IT" dirty="0"/>
          </a:p>
        </p:txBody>
      </p:sp>
    </p:spTree>
    <p:extLst>
      <p:ext uri="{BB962C8B-B14F-4D97-AF65-F5344CB8AC3E}">
        <p14:creationId xmlns:p14="http://schemas.microsoft.com/office/powerpoint/2010/main" val="3640450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318A8FE3-E885-4D4C-8BAE-B81568FFFE60}"/>
              </a:ext>
            </a:extLst>
          </p:cNvPr>
          <p:cNvSpPr>
            <a:spLocks noGrp="1"/>
          </p:cNvSpPr>
          <p:nvPr>
            <p:ph type="body" idx="1"/>
          </p:nvPr>
        </p:nvSpPr>
        <p:spPr>
          <a:xfrm>
            <a:off x="126609" y="0"/>
            <a:ext cx="12065391" cy="6856214"/>
          </a:xfrm>
        </p:spPr>
        <p:txBody>
          <a:bodyPr numCol="3">
            <a:normAutofit fontScale="77500" lnSpcReduction="20000"/>
          </a:bodyPr>
          <a:lstStyle/>
          <a:p>
            <a:pPr marL="114300" indent="0">
              <a:buNone/>
            </a:pPr>
            <a:r>
              <a:rPr lang="it-IT" b="1" dirty="0"/>
              <a:t>[DANTES ALAGHERII IOHANNI DE VIRGILIO. ECLOGA II]</a:t>
            </a:r>
          </a:p>
          <a:p>
            <a:pPr marL="114300" indent="0">
              <a:buNone/>
            </a:pPr>
            <a:r>
              <a:rPr lang="it-IT" dirty="0" err="1"/>
              <a:t>Velleribus</a:t>
            </a:r>
            <a:r>
              <a:rPr lang="it-IT" dirty="0"/>
              <a:t> </a:t>
            </a:r>
            <a:r>
              <a:rPr lang="it-IT" dirty="0" err="1"/>
              <a:t>Colchis</a:t>
            </a:r>
            <a:r>
              <a:rPr lang="it-IT" dirty="0"/>
              <a:t> </a:t>
            </a:r>
            <a:r>
              <a:rPr lang="it-IT" dirty="0" err="1"/>
              <a:t>prepes</a:t>
            </a:r>
            <a:r>
              <a:rPr lang="it-IT" dirty="0"/>
              <a:t> </a:t>
            </a:r>
            <a:r>
              <a:rPr lang="it-IT" dirty="0" err="1"/>
              <a:t>detectus</a:t>
            </a:r>
            <a:r>
              <a:rPr lang="it-IT" dirty="0"/>
              <a:t> </a:t>
            </a:r>
            <a:r>
              <a:rPr lang="it-IT" dirty="0" err="1"/>
              <a:t>Eous</a:t>
            </a:r>
            <a:endParaRPr lang="it-IT" dirty="0"/>
          </a:p>
          <a:p>
            <a:pPr marL="114300" indent="0">
              <a:buNone/>
            </a:pPr>
            <a:r>
              <a:rPr lang="it-IT" dirty="0" err="1"/>
              <a:t>alipedesque</a:t>
            </a:r>
            <a:r>
              <a:rPr lang="it-IT" dirty="0"/>
              <a:t> </a:t>
            </a:r>
            <a:r>
              <a:rPr lang="it-IT" dirty="0" err="1"/>
              <a:t>alii</a:t>
            </a:r>
            <a:r>
              <a:rPr lang="it-IT" dirty="0"/>
              <a:t> </a:t>
            </a:r>
            <a:r>
              <a:rPr lang="it-IT" dirty="0" err="1"/>
              <a:t>pulcrum</a:t>
            </a:r>
            <a:r>
              <a:rPr lang="it-IT" dirty="0"/>
              <a:t> </a:t>
            </a:r>
            <a:r>
              <a:rPr lang="it-IT" dirty="0" err="1"/>
              <a:t>Titana</a:t>
            </a:r>
            <a:r>
              <a:rPr lang="it-IT" dirty="0"/>
              <a:t> </a:t>
            </a:r>
            <a:r>
              <a:rPr lang="it-IT" dirty="0" err="1"/>
              <a:t>ferebant</a:t>
            </a:r>
            <a:r>
              <a:rPr lang="it-IT" dirty="0"/>
              <a:t>.</a:t>
            </a:r>
          </a:p>
          <a:p>
            <a:pPr marL="114300" indent="0">
              <a:buNone/>
            </a:pPr>
            <a:r>
              <a:rPr lang="it-IT" dirty="0"/>
              <a:t>Orbita, qua </a:t>
            </a:r>
            <a:r>
              <a:rPr lang="it-IT" dirty="0" err="1"/>
              <a:t>primum</a:t>
            </a:r>
            <a:r>
              <a:rPr lang="it-IT" dirty="0"/>
              <a:t> </a:t>
            </a:r>
            <a:r>
              <a:rPr lang="it-IT" dirty="0" err="1"/>
              <a:t>flecti</a:t>
            </a:r>
            <a:r>
              <a:rPr lang="it-IT" dirty="0"/>
              <a:t> de culmine </a:t>
            </a:r>
            <a:r>
              <a:rPr lang="it-IT" dirty="0" err="1"/>
              <a:t>cepit</a:t>
            </a:r>
            <a:r>
              <a:rPr lang="it-IT" dirty="0"/>
              <a:t>,</a:t>
            </a:r>
          </a:p>
          <a:p>
            <a:pPr marL="114300" indent="0">
              <a:buNone/>
            </a:pPr>
            <a:r>
              <a:rPr lang="it-IT" dirty="0" err="1"/>
              <a:t>currigerum</a:t>
            </a:r>
            <a:r>
              <a:rPr lang="it-IT" dirty="0"/>
              <a:t> </a:t>
            </a:r>
            <a:r>
              <a:rPr lang="it-IT" dirty="0" err="1"/>
              <a:t>canthum</a:t>
            </a:r>
            <a:r>
              <a:rPr lang="it-IT" dirty="0"/>
              <a:t> </a:t>
            </a:r>
            <a:r>
              <a:rPr lang="it-IT" dirty="0" err="1"/>
              <a:t>libratim</a:t>
            </a:r>
            <a:r>
              <a:rPr lang="it-IT" dirty="0"/>
              <a:t> </a:t>
            </a:r>
            <a:r>
              <a:rPr lang="it-IT" dirty="0" err="1"/>
              <a:t>quemque</a:t>
            </a:r>
            <a:r>
              <a:rPr lang="it-IT" dirty="0"/>
              <a:t> </a:t>
            </a:r>
            <a:r>
              <a:rPr lang="it-IT" dirty="0" err="1"/>
              <a:t>tenebat</a:t>
            </a:r>
            <a:r>
              <a:rPr lang="it-IT" dirty="0"/>
              <a:t>;</a:t>
            </a:r>
          </a:p>
          <a:p>
            <a:pPr marL="114300" indent="0">
              <a:buNone/>
            </a:pPr>
            <a:r>
              <a:rPr lang="it-IT" dirty="0" err="1"/>
              <a:t>resque</a:t>
            </a:r>
            <a:r>
              <a:rPr lang="it-IT" dirty="0"/>
              <a:t> </a:t>
            </a:r>
            <a:r>
              <a:rPr lang="it-IT" dirty="0" err="1"/>
              <a:t>refulgentes</a:t>
            </a:r>
            <a:r>
              <a:rPr lang="it-IT" dirty="0"/>
              <a:t>, solite </a:t>
            </a:r>
            <a:r>
              <a:rPr lang="it-IT" dirty="0" err="1"/>
              <a:t>superarier</a:t>
            </a:r>
            <a:r>
              <a:rPr lang="it-IT" dirty="0"/>
              <a:t> </a:t>
            </a:r>
            <a:r>
              <a:rPr lang="it-IT" dirty="0" err="1"/>
              <a:t>umbris</a:t>
            </a:r>
            <a:r>
              <a:rPr lang="it-IT" dirty="0"/>
              <a:t>,	5</a:t>
            </a:r>
          </a:p>
          <a:p>
            <a:pPr marL="114300" indent="0">
              <a:buNone/>
            </a:pPr>
            <a:r>
              <a:rPr lang="it-IT" dirty="0" err="1"/>
              <a:t>vincebant</a:t>
            </a:r>
            <a:r>
              <a:rPr lang="it-IT" dirty="0"/>
              <a:t> </a:t>
            </a:r>
            <a:r>
              <a:rPr lang="it-IT" dirty="0" err="1"/>
              <a:t>umbras</a:t>
            </a:r>
            <a:r>
              <a:rPr lang="it-IT" dirty="0"/>
              <a:t> et fervere </a:t>
            </a:r>
            <a:r>
              <a:rPr lang="it-IT" dirty="0" err="1"/>
              <a:t>rura</a:t>
            </a:r>
            <a:r>
              <a:rPr lang="it-IT" dirty="0"/>
              <a:t> </a:t>
            </a:r>
            <a:r>
              <a:rPr lang="it-IT" dirty="0" err="1"/>
              <a:t>sinebant</a:t>
            </a:r>
            <a:r>
              <a:rPr lang="it-IT" dirty="0"/>
              <a:t>.</a:t>
            </a:r>
          </a:p>
          <a:p>
            <a:pPr marL="114300" indent="0">
              <a:buNone/>
            </a:pPr>
            <a:r>
              <a:rPr lang="it-IT" dirty="0" err="1"/>
              <a:t>Tityrus</a:t>
            </a:r>
            <a:r>
              <a:rPr lang="it-IT" dirty="0"/>
              <a:t> hoc </a:t>
            </a:r>
            <a:r>
              <a:rPr lang="it-IT" dirty="0" err="1"/>
              <a:t>propter</a:t>
            </a:r>
            <a:r>
              <a:rPr lang="it-IT" dirty="0"/>
              <a:t> </a:t>
            </a:r>
            <a:r>
              <a:rPr lang="it-IT" dirty="0" err="1"/>
              <a:t>confugit</a:t>
            </a:r>
            <a:r>
              <a:rPr lang="it-IT" dirty="0"/>
              <a:t> et </a:t>
            </a:r>
            <a:r>
              <a:rPr lang="it-IT" dirty="0" err="1"/>
              <a:t>Alphesibeus</a:t>
            </a:r>
            <a:endParaRPr lang="it-IT" dirty="0"/>
          </a:p>
          <a:p>
            <a:pPr marL="114300" indent="0">
              <a:buNone/>
            </a:pPr>
            <a:r>
              <a:rPr lang="it-IT" dirty="0"/>
              <a:t>ad </a:t>
            </a:r>
            <a:r>
              <a:rPr lang="it-IT" dirty="0" err="1"/>
              <a:t>silvam</a:t>
            </a:r>
            <a:r>
              <a:rPr lang="it-IT" dirty="0"/>
              <a:t>, </a:t>
            </a:r>
            <a:r>
              <a:rPr lang="it-IT" dirty="0" err="1"/>
              <a:t>pecudumque</a:t>
            </a:r>
            <a:r>
              <a:rPr lang="it-IT" dirty="0"/>
              <a:t> </a:t>
            </a:r>
            <a:r>
              <a:rPr lang="it-IT" dirty="0" err="1"/>
              <a:t>suique</a:t>
            </a:r>
            <a:r>
              <a:rPr lang="it-IT" dirty="0"/>
              <a:t> </a:t>
            </a:r>
            <a:r>
              <a:rPr lang="it-IT" dirty="0" err="1"/>
              <a:t>misertus</a:t>
            </a:r>
            <a:r>
              <a:rPr lang="it-IT" dirty="0"/>
              <a:t> </a:t>
            </a:r>
            <a:r>
              <a:rPr lang="it-IT" dirty="0" err="1"/>
              <a:t>uterque</a:t>
            </a:r>
            <a:r>
              <a:rPr lang="it-IT" dirty="0"/>
              <a:t>,</a:t>
            </a:r>
          </a:p>
          <a:p>
            <a:pPr marL="114300" indent="0">
              <a:buNone/>
            </a:pPr>
            <a:r>
              <a:rPr lang="it-IT" dirty="0" err="1"/>
              <a:t>fraxineam</a:t>
            </a:r>
            <a:r>
              <a:rPr lang="it-IT" dirty="0"/>
              <a:t> </a:t>
            </a:r>
            <a:r>
              <a:rPr lang="it-IT" dirty="0" err="1"/>
              <a:t>silvam</a:t>
            </a:r>
            <a:r>
              <a:rPr lang="it-IT" dirty="0"/>
              <a:t> </a:t>
            </a:r>
            <a:r>
              <a:rPr lang="it-IT" dirty="0" err="1"/>
              <a:t>tiliis</a:t>
            </a:r>
            <a:r>
              <a:rPr lang="it-IT" dirty="0"/>
              <a:t> </a:t>
            </a:r>
            <a:r>
              <a:rPr lang="it-IT" dirty="0" err="1"/>
              <a:t>platanisque</a:t>
            </a:r>
            <a:r>
              <a:rPr lang="it-IT" dirty="0"/>
              <a:t> </a:t>
            </a:r>
            <a:r>
              <a:rPr lang="it-IT" dirty="0" err="1"/>
              <a:t>frequentem</a:t>
            </a:r>
            <a:r>
              <a:rPr lang="it-IT" dirty="0"/>
              <a:t>.</a:t>
            </a:r>
          </a:p>
          <a:p>
            <a:pPr marL="114300" indent="0">
              <a:buNone/>
            </a:pPr>
            <a:r>
              <a:rPr lang="it-IT" dirty="0"/>
              <a:t>Et dum silvestri </a:t>
            </a:r>
            <a:r>
              <a:rPr lang="it-IT" dirty="0" err="1"/>
              <a:t>pecudes</a:t>
            </a:r>
            <a:r>
              <a:rPr lang="it-IT" dirty="0"/>
              <a:t> </a:t>
            </a:r>
            <a:r>
              <a:rPr lang="it-IT" dirty="0" err="1"/>
              <a:t>mixteque</a:t>
            </a:r>
            <a:r>
              <a:rPr lang="it-IT" dirty="0"/>
              <a:t> </a:t>
            </a:r>
            <a:r>
              <a:rPr lang="it-IT" dirty="0" err="1"/>
              <a:t>capelle</a:t>
            </a:r>
            <a:r>
              <a:rPr lang="it-IT" dirty="0"/>
              <a:t>	10</a:t>
            </a:r>
          </a:p>
          <a:p>
            <a:pPr marL="114300" indent="0">
              <a:buNone/>
            </a:pPr>
            <a:r>
              <a:rPr lang="it-IT" dirty="0" err="1"/>
              <a:t>insidunt</a:t>
            </a:r>
            <a:r>
              <a:rPr lang="it-IT" dirty="0"/>
              <a:t> </a:t>
            </a:r>
            <a:r>
              <a:rPr lang="it-IT" dirty="0" err="1"/>
              <a:t>herbe</a:t>
            </a:r>
            <a:r>
              <a:rPr lang="it-IT" dirty="0"/>
              <a:t>, dum </a:t>
            </a:r>
            <a:r>
              <a:rPr lang="it-IT" dirty="0" err="1"/>
              <a:t>naribus</a:t>
            </a:r>
            <a:r>
              <a:rPr lang="it-IT" dirty="0"/>
              <a:t> aera </a:t>
            </a:r>
            <a:r>
              <a:rPr lang="it-IT" dirty="0" err="1"/>
              <a:t>captant</a:t>
            </a:r>
            <a:r>
              <a:rPr lang="it-IT" dirty="0"/>
              <a:t>,</a:t>
            </a:r>
          </a:p>
          <a:p>
            <a:pPr marL="114300" indent="0">
              <a:buNone/>
            </a:pPr>
            <a:r>
              <a:rPr lang="it-IT" dirty="0" err="1"/>
              <a:t>Tityrus</a:t>
            </a:r>
            <a:r>
              <a:rPr lang="it-IT" dirty="0"/>
              <a:t> hic, </a:t>
            </a:r>
            <a:r>
              <a:rPr lang="it-IT" dirty="0" err="1"/>
              <a:t>annosus</a:t>
            </a:r>
            <a:r>
              <a:rPr lang="it-IT" dirty="0"/>
              <a:t> </a:t>
            </a:r>
            <a:r>
              <a:rPr lang="it-IT" dirty="0" err="1"/>
              <a:t>enim</a:t>
            </a:r>
            <a:r>
              <a:rPr lang="it-IT" dirty="0"/>
              <a:t>, </a:t>
            </a:r>
            <a:r>
              <a:rPr lang="it-IT" dirty="0" err="1"/>
              <a:t>defensus</a:t>
            </a:r>
            <a:r>
              <a:rPr lang="it-IT" dirty="0"/>
              <a:t> </a:t>
            </a:r>
            <a:r>
              <a:rPr lang="it-IT" dirty="0" err="1"/>
              <a:t>acerna</a:t>
            </a:r>
            <a:endParaRPr lang="it-IT" dirty="0"/>
          </a:p>
          <a:p>
            <a:pPr marL="114300" indent="0">
              <a:buNone/>
            </a:pPr>
            <a:r>
              <a:rPr lang="it-IT" dirty="0"/>
              <a:t>fronte soporifero </a:t>
            </a:r>
            <a:r>
              <a:rPr lang="it-IT" dirty="0" err="1"/>
              <a:t>gravis</a:t>
            </a:r>
            <a:r>
              <a:rPr lang="it-IT" dirty="0"/>
              <a:t> </a:t>
            </a:r>
            <a:r>
              <a:rPr lang="it-IT" dirty="0" err="1"/>
              <a:t>incumbebat</a:t>
            </a:r>
            <a:r>
              <a:rPr lang="it-IT" dirty="0"/>
              <a:t> odori;</a:t>
            </a:r>
          </a:p>
          <a:p>
            <a:pPr marL="114300" indent="0">
              <a:buNone/>
            </a:pPr>
            <a:r>
              <a:rPr lang="it-IT" dirty="0" err="1"/>
              <a:t>nodosoque</a:t>
            </a:r>
            <a:r>
              <a:rPr lang="it-IT" dirty="0"/>
              <a:t> piri </a:t>
            </a:r>
            <a:r>
              <a:rPr lang="it-IT" dirty="0" err="1"/>
              <a:t>vulso</a:t>
            </a:r>
            <a:r>
              <a:rPr lang="it-IT" dirty="0"/>
              <a:t> de stirpe bacillo</a:t>
            </a:r>
          </a:p>
          <a:p>
            <a:pPr marL="114300" indent="0">
              <a:buNone/>
            </a:pPr>
            <a:r>
              <a:rPr lang="it-IT" dirty="0" err="1"/>
              <a:t>stabat</a:t>
            </a:r>
            <a:r>
              <a:rPr lang="it-IT" dirty="0"/>
              <a:t> </a:t>
            </a:r>
            <a:r>
              <a:rPr lang="it-IT" dirty="0" err="1"/>
              <a:t>subnixus</a:t>
            </a:r>
            <a:r>
              <a:rPr lang="it-IT" dirty="0"/>
              <a:t>, ut </a:t>
            </a:r>
            <a:r>
              <a:rPr lang="it-IT" dirty="0" err="1"/>
              <a:t>diceret</a:t>
            </a:r>
            <a:r>
              <a:rPr lang="it-IT" dirty="0"/>
              <a:t>, </a:t>
            </a:r>
            <a:r>
              <a:rPr lang="it-IT" dirty="0" err="1"/>
              <a:t>Alphesibeus</a:t>
            </a:r>
            <a:r>
              <a:rPr lang="it-IT" dirty="0"/>
              <a:t>.	15</a:t>
            </a:r>
          </a:p>
          <a:p>
            <a:pPr marL="114300" indent="0">
              <a:buNone/>
            </a:pPr>
            <a:r>
              <a:rPr lang="it-IT" dirty="0"/>
              <a:t>«</a:t>
            </a:r>
            <a:r>
              <a:rPr lang="it-IT" dirty="0" err="1"/>
              <a:t>Quod</a:t>
            </a:r>
            <a:r>
              <a:rPr lang="it-IT" dirty="0"/>
              <a:t> </a:t>
            </a:r>
            <a:r>
              <a:rPr lang="it-IT" dirty="0" err="1"/>
              <a:t>mentes</a:t>
            </a:r>
            <a:r>
              <a:rPr lang="it-IT" dirty="0"/>
              <a:t> </a:t>
            </a:r>
            <a:r>
              <a:rPr lang="it-IT" dirty="0" err="1"/>
              <a:t>hominum</a:t>
            </a:r>
            <a:r>
              <a:rPr lang="it-IT" dirty="0"/>
              <a:t>» </a:t>
            </a:r>
            <a:r>
              <a:rPr lang="it-IT" dirty="0" err="1"/>
              <a:t>fabatur</a:t>
            </a:r>
            <a:r>
              <a:rPr lang="it-IT" dirty="0"/>
              <a:t> «ad </a:t>
            </a:r>
            <a:r>
              <a:rPr lang="it-IT" dirty="0" err="1"/>
              <a:t>astra</a:t>
            </a:r>
            <a:r>
              <a:rPr lang="it-IT" dirty="0"/>
              <a:t> </a:t>
            </a:r>
            <a:r>
              <a:rPr lang="it-IT" dirty="0" err="1"/>
              <a:t>ferantur</a:t>
            </a:r>
            <a:endParaRPr lang="it-IT" dirty="0"/>
          </a:p>
          <a:p>
            <a:pPr marL="114300" indent="0">
              <a:buNone/>
            </a:pPr>
            <a:r>
              <a:rPr lang="it-IT" dirty="0" err="1"/>
              <a:t>unde</a:t>
            </a:r>
            <a:r>
              <a:rPr lang="it-IT" dirty="0"/>
              <a:t> </a:t>
            </a:r>
            <a:r>
              <a:rPr lang="it-IT" dirty="0" err="1"/>
              <a:t>fuere</a:t>
            </a:r>
            <a:r>
              <a:rPr lang="it-IT" dirty="0"/>
              <a:t>, nove </a:t>
            </a:r>
            <a:r>
              <a:rPr lang="it-IT" dirty="0" err="1"/>
              <a:t>cum</a:t>
            </a:r>
            <a:r>
              <a:rPr lang="it-IT" dirty="0"/>
              <a:t> corpora nostra </a:t>
            </a:r>
            <a:r>
              <a:rPr lang="it-IT" dirty="0" err="1"/>
              <a:t>subirent</a:t>
            </a:r>
            <a:r>
              <a:rPr lang="it-IT" dirty="0"/>
              <a:t>,</a:t>
            </a:r>
          </a:p>
          <a:p>
            <a:pPr marL="114300" indent="0">
              <a:buNone/>
            </a:pPr>
            <a:r>
              <a:rPr lang="it-IT" dirty="0" err="1"/>
              <a:t>quod</a:t>
            </a:r>
            <a:r>
              <a:rPr lang="it-IT" dirty="0"/>
              <a:t> </a:t>
            </a:r>
            <a:r>
              <a:rPr lang="it-IT" dirty="0" err="1"/>
              <a:t>libeat</a:t>
            </a:r>
            <a:r>
              <a:rPr lang="it-IT" dirty="0"/>
              <a:t> </a:t>
            </a:r>
            <a:r>
              <a:rPr lang="it-IT" dirty="0" err="1"/>
              <a:t>niveis</a:t>
            </a:r>
            <a:r>
              <a:rPr lang="it-IT" dirty="0"/>
              <a:t> </a:t>
            </a:r>
            <a:r>
              <a:rPr lang="it-IT" dirty="0" err="1"/>
              <a:t>avibus</a:t>
            </a:r>
            <a:r>
              <a:rPr lang="it-IT" dirty="0"/>
              <a:t> </a:t>
            </a:r>
            <a:r>
              <a:rPr lang="it-IT" dirty="0" err="1"/>
              <a:t>resonare</a:t>
            </a:r>
            <a:r>
              <a:rPr lang="it-IT" dirty="0"/>
              <a:t> </a:t>
            </a:r>
            <a:r>
              <a:rPr lang="it-IT" dirty="0" err="1"/>
              <a:t>Caistrum</a:t>
            </a:r>
            <a:endParaRPr lang="it-IT" dirty="0"/>
          </a:p>
          <a:p>
            <a:pPr marL="114300" indent="0">
              <a:buNone/>
            </a:pPr>
            <a:r>
              <a:rPr lang="it-IT" dirty="0"/>
              <a:t>temperie celi </a:t>
            </a:r>
            <a:r>
              <a:rPr lang="it-IT" dirty="0" err="1"/>
              <a:t>letis</a:t>
            </a:r>
            <a:r>
              <a:rPr lang="it-IT" dirty="0"/>
              <a:t> et valle palustri,</a:t>
            </a:r>
          </a:p>
          <a:p>
            <a:pPr marL="114300" indent="0">
              <a:buNone/>
            </a:pPr>
            <a:r>
              <a:rPr lang="it-IT" dirty="0" err="1"/>
              <a:t>quod</a:t>
            </a:r>
            <a:r>
              <a:rPr lang="it-IT" dirty="0"/>
              <a:t> </a:t>
            </a:r>
            <a:r>
              <a:rPr lang="it-IT" dirty="0" err="1"/>
              <a:t>pisces</a:t>
            </a:r>
            <a:r>
              <a:rPr lang="it-IT" dirty="0"/>
              <a:t> </a:t>
            </a:r>
            <a:r>
              <a:rPr lang="it-IT" dirty="0" err="1"/>
              <a:t>coeant</a:t>
            </a:r>
            <a:r>
              <a:rPr lang="it-IT" dirty="0"/>
              <a:t> </a:t>
            </a:r>
            <a:r>
              <a:rPr lang="it-IT" dirty="0" err="1"/>
              <a:t>pelagi</a:t>
            </a:r>
            <a:r>
              <a:rPr lang="it-IT" dirty="0"/>
              <a:t> </a:t>
            </a:r>
            <a:r>
              <a:rPr lang="it-IT" dirty="0" err="1"/>
              <a:t>pelagusque</a:t>
            </a:r>
            <a:r>
              <a:rPr lang="it-IT" dirty="0"/>
              <a:t> </a:t>
            </a:r>
            <a:r>
              <a:rPr lang="it-IT" dirty="0" err="1"/>
              <a:t>relinquant</a:t>
            </a:r>
            <a:r>
              <a:rPr lang="it-IT" dirty="0"/>
              <a:t>	20</a:t>
            </a:r>
          </a:p>
          <a:p>
            <a:pPr marL="114300" indent="0">
              <a:buNone/>
            </a:pPr>
            <a:r>
              <a:rPr lang="it-IT" dirty="0" err="1"/>
              <a:t>flumina</a:t>
            </a:r>
            <a:r>
              <a:rPr lang="it-IT" dirty="0"/>
              <a:t> qua </a:t>
            </a:r>
            <a:r>
              <a:rPr lang="it-IT" dirty="0" err="1"/>
              <a:t>primum</a:t>
            </a:r>
            <a:r>
              <a:rPr lang="it-IT" dirty="0"/>
              <a:t> </a:t>
            </a:r>
            <a:r>
              <a:rPr lang="it-IT" dirty="0" err="1"/>
              <a:t>Nerei</a:t>
            </a:r>
            <a:r>
              <a:rPr lang="it-IT" dirty="0"/>
              <a:t> </a:t>
            </a:r>
            <a:r>
              <a:rPr lang="it-IT" dirty="0" err="1"/>
              <a:t>confinia</a:t>
            </a:r>
            <a:r>
              <a:rPr lang="it-IT" dirty="0"/>
              <a:t> </a:t>
            </a:r>
            <a:r>
              <a:rPr lang="it-IT" dirty="0" err="1"/>
              <a:t>tangunt</a:t>
            </a:r>
            <a:r>
              <a:rPr lang="it-IT" dirty="0"/>
              <a:t>,</a:t>
            </a:r>
          </a:p>
          <a:p>
            <a:pPr marL="114300" indent="0">
              <a:buNone/>
            </a:pPr>
            <a:r>
              <a:rPr lang="it-IT" dirty="0" err="1"/>
              <a:t>Caucason</a:t>
            </a:r>
            <a:r>
              <a:rPr lang="it-IT" dirty="0"/>
              <a:t> </a:t>
            </a:r>
            <a:r>
              <a:rPr lang="it-IT" dirty="0" err="1"/>
              <a:t>Hyrcane</a:t>
            </a:r>
            <a:r>
              <a:rPr lang="it-IT" dirty="0"/>
              <a:t> </a:t>
            </a:r>
            <a:r>
              <a:rPr lang="it-IT" dirty="0" err="1"/>
              <a:t>maculent</a:t>
            </a:r>
            <a:r>
              <a:rPr lang="it-IT" dirty="0"/>
              <a:t> </a:t>
            </a:r>
            <a:r>
              <a:rPr lang="it-IT" dirty="0" err="1"/>
              <a:t>quod</a:t>
            </a:r>
            <a:r>
              <a:rPr lang="it-IT" dirty="0"/>
              <a:t> sanguine </a:t>
            </a:r>
            <a:r>
              <a:rPr lang="it-IT" dirty="0" err="1"/>
              <a:t>tigres</a:t>
            </a:r>
            <a:r>
              <a:rPr lang="it-IT" dirty="0"/>
              <a:t>,</a:t>
            </a:r>
          </a:p>
          <a:p>
            <a:pPr marL="114300" indent="0">
              <a:buNone/>
            </a:pPr>
            <a:r>
              <a:rPr lang="it-IT" dirty="0"/>
              <a:t>et </a:t>
            </a:r>
            <a:r>
              <a:rPr lang="it-IT" dirty="0" err="1"/>
              <a:t>Libies</a:t>
            </a:r>
            <a:r>
              <a:rPr lang="it-IT" dirty="0"/>
              <a:t> </a:t>
            </a:r>
            <a:r>
              <a:rPr lang="it-IT" dirty="0" err="1"/>
              <a:t>coluber</a:t>
            </a:r>
            <a:r>
              <a:rPr lang="it-IT" dirty="0"/>
              <a:t> </a:t>
            </a:r>
            <a:r>
              <a:rPr lang="it-IT" dirty="0" err="1"/>
              <a:t>quod</a:t>
            </a:r>
            <a:r>
              <a:rPr lang="it-IT" dirty="0"/>
              <a:t> squama </a:t>
            </a:r>
            <a:r>
              <a:rPr lang="it-IT" dirty="0" err="1"/>
              <a:t>verrat</a:t>
            </a:r>
            <a:r>
              <a:rPr lang="it-IT" dirty="0"/>
              <a:t> </a:t>
            </a:r>
            <a:r>
              <a:rPr lang="it-IT" dirty="0" err="1"/>
              <a:t>arenas</a:t>
            </a:r>
            <a:r>
              <a:rPr lang="it-IT" dirty="0"/>
              <a:t>,</a:t>
            </a:r>
          </a:p>
          <a:p>
            <a:pPr marL="114300" indent="0">
              <a:buNone/>
            </a:pPr>
            <a:r>
              <a:rPr lang="it-IT" dirty="0"/>
              <a:t>non </a:t>
            </a:r>
            <a:r>
              <a:rPr lang="it-IT" dirty="0" err="1"/>
              <a:t>miror</a:t>
            </a:r>
            <a:r>
              <a:rPr lang="it-IT" dirty="0"/>
              <a:t>, </a:t>
            </a:r>
            <a:r>
              <a:rPr lang="it-IT" dirty="0" err="1"/>
              <a:t>nam</a:t>
            </a:r>
            <a:r>
              <a:rPr lang="it-IT" dirty="0"/>
              <a:t> </a:t>
            </a:r>
            <a:r>
              <a:rPr lang="it-IT" dirty="0" err="1"/>
              <a:t>cuique</a:t>
            </a:r>
            <a:r>
              <a:rPr lang="it-IT" dirty="0"/>
              <a:t> </a:t>
            </a:r>
            <a:r>
              <a:rPr lang="it-IT" dirty="0" err="1"/>
              <a:t>placent</a:t>
            </a:r>
            <a:r>
              <a:rPr lang="it-IT" dirty="0"/>
              <a:t> </a:t>
            </a:r>
            <a:r>
              <a:rPr lang="it-IT" dirty="0" err="1"/>
              <a:t>conformia</a:t>
            </a:r>
            <a:r>
              <a:rPr lang="it-IT" dirty="0"/>
              <a:t> vite,</a:t>
            </a:r>
          </a:p>
          <a:p>
            <a:pPr marL="114300" indent="0">
              <a:buNone/>
            </a:pPr>
            <a:r>
              <a:rPr lang="it-IT" dirty="0" err="1"/>
              <a:t>Tityre</a:t>
            </a:r>
            <a:r>
              <a:rPr lang="it-IT" dirty="0"/>
              <a:t>, </a:t>
            </a:r>
            <a:r>
              <a:rPr lang="it-IT" dirty="0" err="1"/>
              <a:t>sed</a:t>
            </a:r>
            <a:r>
              <a:rPr lang="it-IT" dirty="0"/>
              <a:t> </a:t>
            </a:r>
            <a:r>
              <a:rPr lang="it-IT" dirty="0" err="1"/>
              <a:t>Mopso</a:t>
            </a:r>
            <a:r>
              <a:rPr lang="it-IT" dirty="0"/>
              <a:t> </a:t>
            </a:r>
            <a:r>
              <a:rPr lang="it-IT" dirty="0" err="1"/>
              <a:t>miror</a:t>
            </a:r>
            <a:r>
              <a:rPr lang="it-IT" dirty="0"/>
              <a:t>, </a:t>
            </a:r>
            <a:r>
              <a:rPr lang="it-IT" dirty="0" err="1"/>
              <a:t>mirantur</a:t>
            </a:r>
            <a:r>
              <a:rPr lang="it-IT" dirty="0"/>
              <a:t> et </a:t>
            </a:r>
            <a:r>
              <a:rPr lang="it-IT" dirty="0" err="1"/>
              <a:t>omnes</a:t>
            </a:r>
            <a:r>
              <a:rPr lang="it-IT" dirty="0"/>
              <a:t>	25</a:t>
            </a:r>
          </a:p>
          <a:p>
            <a:pPr marL="114300" indent="0">
              <a:buNone/>
            </a:pPr>
            <a:r>
              <a:rPr lang="it-IT" dirty="0" err="1"/>
              <a:t>pastores</a:t>
            </a:r>
            <a:r>
              <a:rPr lang="it-IT" dirty="0"/>
              <a:t> </a:t>
            </a:r>
            <a:r>
              <a:rPr lang="it-IT" dirty="0" err="1"/>
              <a:t>alii</a:t>
            </a:r>
            <a:r>
              <a:rPr lang="it-IT" dirty="0"/>
              <a:t> </a:t>
            </a:r>
            <a:r>
              <a:rPr lang="it-IT" dirty="0" err="1"/>
              <a:t>mecum</a:t>
            </a:r>
            <a:r>
              <a:rPr lang="it-IT" dirty="0"/>
              <a:t> Sicula </a:t>
            </a:r>
            <a:r>
              <a:rPr lang="it-IT" dirty="0" err="1"/>
              <a:t>arva</a:t>
            </a:r>
            <a:r>
              <a:rPr lang="it-IT" dirty="0"/>
              <a:t> </a:t>
            </a:r>
            <a:r>
              <a:rPr lang="it-IT" dirty="0" err="1"/>
              <a:t>tenentes</a:t>
            </a:r>
            <a:r>
              <a:rPr lang="it-IT" dirty="0"/>
              <a:t>,</a:t>
            </a:r>
          </a:p>
          <a:p>
            <a:pPr marL="114300" indent="0">
              <a:buNone/>
            </a:pPr>
            <a:r>
              <a:rPr lang="it-IT" dirty="0"/>
              <a:t>arida </a:t>
            </a:r>
            <a:r>
              <a:rPr lang="it-IT" dirty="0" err="1"/>
              <a:t>Ciclopum</a:t>
            </a:r>
            <a:r>
              <a:rPr lang="it-IT" dirty="0"/>
              <a:t> </a:t>
            </a:r>
            <a:r>
              <a:rPr lang="it-IT" dirty="0" err="1"/>
              <a:t>placeant</a:t>
            </a:r>
            <a:r>
              <a:rPr lang="it-IT" dirty="0"/>
              <a:t> </a:t>
            </a:r>
            <a:r>
              <a:rPr lang="it-IT" dirty="0" err="1"/>
              <a:t>quod</a:t>
            </a:r>
            <a:r>
              <a:rPr lang="it-IT" dirty="0"/>
              <a:t> </a:t>
            </a:r>
            <a:r>
              <a:rPr lang="it-IT" dirty="0" err="1"/>
              <a:t>saxa</a:t>
            </a:r>
            <a:r>
              <a:rPr lang="it-IT" dirty="0"/>
              <a:t> sub </a:t>
            </a:r>
            <a:r>
              <a:rPr lang="it-IT" dirty="0" err="1"/>
              <a:t>Ethna</a:t>
            </a:r>
            <a:r>
              <a:rPr lang="it-IT" dirty="0"/>
              <a:t>».</a:t>
            </a:r>
          </a:p>
          <a:p>
            <a:pPr marL="114300" indent="0">
              <a:buNone/>
            </a:pPr>
            <a:r>
              <a:rPr lang="it-IT" dirty="0" err="1"/>
              <a:t>Dixerat</a:t>
            </a:r>
            <a:r>
              <a:rPr lang="it-IT" dirty="0"/>
              <a:t>, et </a:t>
            </a:r>
            <a:r>
              <a:rPr lang="it-IT" dirty="0" err="1"/>
              <a:t>calidus</a:t>
            </a:r>
            <a:r>
              <a:rPr lang="it-IT" dirty="0"/>
              <a:t> et </a:t>
            </a:r>
            <a:r>
              <a:rPr lang="it-IT" dirty="0" err="1"/>
              <a:t>gutture</a:t>
            </a:r>
            <a:r>
              <a:rPr lang="it-IT" dirty="0"/>
              <a:t> </a:t>
            </a:r>
            <a:r>
              <a:rPr lang="it-IT" dirty="0" err="1"/>
              <a:t>tardus</a:t>
            </a:r>
            <a:r>
              <a:rPr lang="it-IT" dirty="0"/>
              <a:t> </a:t>
            </a:r>
            <a:r>
              <a:rPr lang="it-IT" dirty="0" err="1"/>
              <a:t>anhelo</a:t>
            </a:r>
            <a:endParaRPr lang="it-IT" dirty="0"/>
          </a:p>
          <a:p>
            <a:pPr marL="114300" indent="0">
              <a:buNone/>
            </a:pPr>
            <a:r>
              <a:rPr lang="it-IT" dirty="0" err="1"/>
              <a:t>iam</a:t>
            </a:r>
            <a:r>
              <a:rPr lang="it-IT" dirty="0"/>
              <a:t> </a:t>
            </a:r>
            <a:r>
              <a:rPr lang="it-IT" dirty="0" err="1"/>
              <a:t>Melibeus</a:t>
            </a:r>
            <a:r>
              <a:rPr lang="it-IT" dirty="0"/>
              <a:t> </a:t>
            </a:r>
            <a:r>
              <a:rPr lang="it-IT" dirty="0" err="1"/>
              <a:t>adest</a:t>
            </a:r>
            <a:r>
              <a:rPr lang="it-IT" dirty="0"/>
              <a:t> et </a:t>
            </a:r>
            <a:r>
              <a:rPr lang="it-IT" dirty="0" err="1"/>
              <a:t>vix</a:t>
            </a:r>
            <a:r>
              <a:rPr lang="it-IT" dirty="0"/>
              <a:t> «En, </a:t>
            </a:r>
            <a:r>
              <a:rPr lang="it-IT" dirty="0" err="1"/>
              <a:t>Tityre</a:t>
            </a:r>
            <a:r>
              <a:rPr lang="it-IT" dirty="0"/>
              <a:t>,» dixit.</a:t>
            </a:r>
          </a:p>
          <a:p>
            <a:pPr marL="114300" indent="0">
              <a:buNone/>
            </a:pPr>
            <a:r>
              <a:rPr lang="it-IT" dirty="0" err="1"/>
              <a:t>Inrisere</a:t>
            </a:r>
            <a:r>
              <a:rPr lang="it-IT" dirty="0"/>
              <a:t> </a:t>
            </a:r>
            <a:r>
              <a:rPr lang="it-IT" dirty="0" err="1"/>
              <a:t>senes</a:t>
            </a:r>
            <a:r>
              <a:rPr lang="it-IT" dirty="0"/>
              <a:t> </a:t>
            </a:r>
            <a:r>
              <a:rPr lang="it-IT" dirty="0" err="1"/>
              <a:t>iuvenilia</a:t>
            </a:r>
            <a:r>
              <a:rPr lang="it-IT" dirty="0"/>
              <a:t> </a:t>
            </a:r>
            <a:r>
              <a:rPr lang="it-IT" dirty="0" err="1"/>
              <a:t>guttura</a:t>
            </a:r>
            <a:r>
              <a:rPr lang="it-IT" dirty="0"/>
              <a:t>, quantum	30</a:t>
            </a:r>
          </a:p>
          <a:p>
            <a:pPr marL="114300" indent="0">
              <a:buNone/>
            </a:pPr>
            <a:r>
              <a:rPr lang="it-IT" dirty="0" err="1"/>
              <a:t>Sergestum</a:t>
            </a:r>
            <a:r>
              <a:rPr lang="it-IT" dirty="0"/>
              <a:t> e </a:t>
            </a:r>
            <a:r>
              <a:rPr lang="it-IT" dirty="0" err="1"/>
              <a:t>scopulo</a:t>
            </a:r>
            <a:r>
              <a:rPr lang="it-IT" dirty="0"/>
              <a:t> </a:t>
            </a:r>
            <a:r>
              <a:rPr lang="it-IT" dirty="0" err="1"/>
              <a:t>vulsum</a:t>
            </a:r>
            <a:r>
              <a:rPr lang="it-IT" dirty="0"/>
              <a:t> </a:t>
            </a:r>
            <a:r>
              <a:rPr lang="it-IT" dirty="0" err="1"/>
              <a:t>risere</a:t>
            </a:r>
            <a:r>
              <a:rPr lang="it-IT" dirty="0"/>
              <a:t> Sicani.</a:t>
            </a:r>
          </a:p>
          <a:p>
            <a:pPr marL="114300" indent="0">
              <a:buNone/>
            </a:pPr>
            <a:r>
              <a:rPr lang="it-IT" dirty="0" err="1"/>
              <a:t>Tum</a:t>
            </a:r>
            <a:r>
              <a:rPr lang="it-IT" dirty="0"/>
              <a:t> senior viridi </a:t>
            </a:r>
            <a:r>
              <a:rPr lang="it-IT" dirty="0" err="1"/>
              <a:t>canum</a:t>
            </a:r>
            <a:r>
              <a:rPr lang="it-IT" dirty="0"/>
              <a:t> de cespite </a:t>
            </a:r>
            <a:r>
              <a:rPr lang="it-IT" dirty="0" err="1"/>
              <a:t>crinem</a:t>
            </a:r>
            <a:endParaRPr lang="it-IT" dirty="0"/>
          </a:p>
          <a:p>
            <a:pPr marL="114300" indent="0">
              <a:buNone/>
            </a:pPr>
            <a:r>
              <a:rPr lang="it-IT" dirty="0" err="1"/>
              <a:t>sustulit</a:t>
            </a:r>
            <a:r>
              <a:rPr lang="it-IT" dirty="0"/>
              <a:t> et </a:t>
            </a:r>
            <a:r>
              <a:rPr lang="it-IT" dirty="0" err="1"/>
              <a:t>patulis</a:t>
            </a:r>
            <a:r>
              <a:rPr lang="it-IT" dirty="0"/>
              <a:t> </a:t>
            </a:r>
            <a:r>
              <a:rPr lang="it-IT" dirty="0" err="1"/>
              <a:t>efflanti</a:t>
            </a:r>
            <a:r>
              <a:rPr lang="it-IT" dirty="0"/>
              <a:t> </a:t>
            </a:r>
            <a:r>
              <a:rPr lang="it-IT" dirty="0" err="1"/>
              <a:t>naribus</a:t>
            </a:r>
            <a:r>
              <a:rPr lang="it-IT" dirty="0"/>
              <a:t> </a:t>
            </a:r>
            <a:r>
              <a:rPr lang="it-IT" dirty="0" err="1"/>
              <a:t>infit</a:t>
            </a:r>
            <a:r>
              <a:rPr lang="it-IT" dirty="0"/>
              <a:t>:</a:t>
            </a:r>
          </a:p>
          <a:p>
            <a:pPr marL="114300" indent="0">
              <a:buNone/>
            </a:pPr>
            <a:r>
              <a:rPr lang="it-IT" dirty="0"/>
              <a:t>«O </a:t>
            </a:r>
            <a:r>
              <a:rPr lang="it-IT" dirty="0" err="1"/>
              <a:t>nimium</a:t>
            </a:r>
            <a:r>
              <a:rPr lang="it-IT" dirty="0"/>
              <a:t> </a:t>
            </a:r>
            <a:r>
              <a:rPr lang="it-IT" dirty="0" err="1"/>
              <a:t>iuvenis</a:t>
            </a:r>
            <a:r>
              <a:rPr lang="it-IT" dirty="0"/>
              <a:t>, </a:t>
            </a:r>
            <a:r>
              <a:rPr lang="it-IT" dirty="0" err="1"/>
              <a:t>que</a:t>
            </a:r>
            <a:r>
              <a:rPr lang="it-IT" dirty="0"/>
              <a:t> te nova causa </a:t>
            </a:r>
            <a:r>
              <a:rPr lang="it-IT" dirty="0" err="1"/>
              <a:t>coegit</a:t>
            </a:r>
            <a:endParaRPr lang="it-IT" dirty="0"/>
          </a:p>
          <a:p>
            <a:pPr marL="114300" indent="0">
              <a:buNone/>
            </a:pPr>
            <a:r>
              <a:rPr lang="it-IT" dirty="0" err="1"/>
              <a:t>pectoreos</a:t>
            </a:r>
            <a:r>
              <a:rPr lang="it-IT" dirty="0"/>
              <a:t> </a:t>
            </a:r>
            <a:r>
              <a:rPr lang="it-IT" dirty="0" err="1"/>
              <a:t>cursu</a:t>
            </a:r>
            <a:r>
              <a:rPr lang="it-IT" dirty="0"/>
              <a:t> rapido sic angere </a:t>
            </a:r>
            <a:r>
              <a:rPr lang="it-IT" dirty="0" err="1"/>
              <a:t>folles</a:t>
            </a:r>
            <a:r>
              <a:rPr lang="it-IT" dirty="0"/>
              <a:t>?»	35</a:t>
            </a:r>
          </a:p>
          <a:p>
            <a:pPr marL="114300" indent="0">
              <a:buNone/>
            </a:pPr>
            <a:r>
              <a:rPr lang="it-IT" dirty="0" err="1"/>
              <a:t>Ille</a:t>
            </a:r>
            <a:r>
              <a:rPr lang="it-IT" dirty="0"/>
              <a:t> </a:t>
            </a:r>
            <a:r>
              <a:rPr lang="it-IT" dirty="0" err="1"/>
              <a:t>nichil</a:t>
            </a:r>
            <a:r>
              <a:rPr lang="it-IT" dirty="0"/>
              <a:t> contra, </a:t>
            </a:r>
            <a:r>
              <a:rPr lang="it-IT" dirty="0" err="1"/>
              <a:t>sed</a:t>
            </a:r>
            <a:r>
              <a:rPr lang="it-IT" dirty="0"/>
              <a:t>, </a:t>
            </a:r>
            <a:r>
              <a:rPr lang="it-IT" dirty="0" err="1"/>
              <a:t>quam</a:t>
            </a:r>
            <a:r>
              <a:rPr lang="it-IT" dirty="0"/>
              <a:t> </a:t>
            </a:r>
            <a:r>
              <a:rPr lang="it-IT" dirty="0" err="1"/>
              <a:t>tunc</a:t>
            </a:r>
            <a:r>
              <a:rPr lang="it-IT" dirty="0"/>
              <a:t> ipse </a:t>
            </a:r>
            <a:r>
              <a:rPr lang="it-IT" dirty="0" err="1"/>
              <a:t>tenebat</a:t>
            </a:r>
            <a:r>
              <a:rPr lang="it-IT" dirty="0"/>
              <a:t>,</a:t>
            </a:r>
          </a:p>
          <a:p>
            <a:pPr marL="114300" indent="0">
              <a:buNone/>
            </a:pPr>
            <a:r>
              <a:rPr lang="it-IT" dirty="0" err="1"/>
              <a:t>cannea</a:t>
            </a:r>
            <a:r>
              <a:rPr lang="it-IT" dirty="0"/>
              <a:t> </a:t>
            </a:r>
            <a:r>
              <a:rPr lang="it-IT" dirty="0" err="1"/>
              <a:t>cum</a:t>
            </a:r>
            <a:r>
              <a:rPr lang="it-IT" dirty="0"/>
              <a:t> </a:t>
            </a:r>
            <a:r>
              <a:rPr lang="it-IT" dirty="0" err="1"/>
              <a:t>tremulis</a:t>
            </a:r>
            <a:r>
              <a:rPr lang="it-IT" dirty="0"/>
              <a:t> </a:t>
            </a:r>
            <a:r>
              <a:rPr lang="it-IT" dirty="0" err="1"/>
              <a:t>coniuncta</a:t>
            </a:r>
            <a:r>
              <a:rPr lang="it-IT" dirty="0"/>
              <a:t> est fistula </a:t>
            </a:r>
            <a:r>
              <a:rPr lang="it-IT" dirty="0" err="1"/>
              <a:t>labris</a:t>
            </a:r>
            <a:r>
              <a:rPr lang="it-IT" dirty="0"/>
              <a:t>,</a:t>
            </a:r>
          </a:p>
          <a:p>
            <a:pPr marL="114300" indent="0">
              <a:buNone/>
            </a:pPr>
            <a:r>
              <a:rPr lang="it-IT" dirty="0" err="1"/>
              <a:t>sibilus</a:t>
            </a:r>
            <a:r>
              <a:rPr lang="it-IT" dirty="0"/>
              <a:t> </a:t>
            </a:r>
            <a:r>
              <a:rPr lang="it-IT" dirty="0" err="1"/>
              <a:t>hinc</a:t>
            </a:r>
            <a:r>
              <a:rPr lang="it-IT" dirty="0"/>
              <a:t> simplex </a:t>
            </a:r>
            <a:r>
              <a:rPr lang="it-IT" dirty="0" err="1"/>
              <a:t>avidas</a:t>
            </a:r>
            <a:r>
              <a:rPr lang="it-IT" dirty="0"/>
              <a:t> non </a:t>
            </a:r>
            <a:r>
              <a:rPr lang="it-IT" dirty="0" err="1"/>
              <a:t>venit</a:t>
            </a:r>
            <a:r>
              <a:rPr lang="it-IT" dirty="0"/>
              <a:t> ad </a:t>
            </a:r>
            <a:r>
              <a:rPr lang="it-IT" dirty="0" err="1"/>
              <a:t>aures</a:t>
            </a:r>
            <a:r>
              <a:rPr lang="it-IT" dirty="0"/>
              <a:t>,</a:t>
            </a:r>
          </a:p>
          <a:p>
            <a:pPr marL="114300" indent="0">
              <a:buNone/>
            </a:pPr>
            <a:r>
              <a:rPr lang="it-IT" dirty="0"/>
              <a:t>verum, ut </a:t>
            </a:r>
            <a:r>
              <a:rPr lang="it-IT" dirty="0" err="1"/>
              <a:t>arundinea</a:t>
            </a:r>
            <a:r>
              <a:rPr lang="it-IT" dirty="0"/>
              <a:t> </a:t>
            </a:r>
            <a:r>
              <a:rPr lang="it-IT" dirty="0" err="1"/>
              <a:t>puer</a:t>
            </a:r>
            <a:r>
              <a:rPr lang="it-IT" dirty="0"/>
              <a:t> </a:t>
            </a:r>
            <a:r>
              <a:rPr lang="it-IT" dirty="0" err="1"/>
              <a:t>is</a:t>
            </a:r>
            <a:r>
              <a:rPr lang="it-IT" dirty="0"/>
              <a:t> pro voce </a:t>
            </a:r>
            <a:r>
              <a:rPr lang="it-IT" dirty="0" err="1"/>
              <a:t>laborat</a:t>
            </a:r>
            <a:r>
              <a:rPr lang="it-IT" dirty="0"/>
              <a:t>,</a:t>
            </a:r>
          </a:p>
          <a:p>
            <a:pPr marL="114300" indent="0">
              <a:buNone/>
            </a:pPr>
            <a:r>
              <a:rPr lang="it-IT" dirty="0"/>
              <a:t>mira </a:t>
            </a:r>
            <a:r>
              <a:rPr lang="it-IT" dirty="0" err="1"/>
              <a:t>loquar</a:t>
            </a:r>
            <a:r>
              <a:rPr lang="it-IT" dirty="0"/>
              <a:t> </a:t>
            </a:r>
            <a:r>
              <a:rPr lang="it-IT" dirty="0" err="1"/>
              <a:t>sed</a:t>
            </a:r>
            <a:r>
              <a:rPr lang="it-IT" dirty="0"/>
              <a:t> vera </a:t>
            </a:r>
            <a:r>
              <a:rPr lang="it-IT" dirty="0" err="1"/>
              <a:t>tamen</a:t>
            </a:r>
            <a:r>
              <a:rPr lang="it-IT" dirty="0"/>
              <a:t>, </a:t>
            </a:r>
            <a:r>
              <a:rPr lang="it-IT" dirty="0" err="1"/>
              <a:t>spiravit</a:t>
            </a:r>
            <a:r>
              <a:rPr lang="it-IT" dirty="0"/>
              <a:t> </a:t>
            </a:r>
            <a:r>
              <a:rPr lang="it-IT" dirty="0" err="1"/>
              <a:t>arundo</a:t>
            </a:r>
            <a:r>
              <a:rPr lang="it-IT" dirty="0"/>
              <a:t>:	40</a:t>
            </a:r>
          </a:p>
          <a:p>
            <a:pPr marL="114300" indent="0">
              <a:buNone/>
            </a:pPr>
            <a:r>
              <a:rPr lang="it-IT" dirty="0"/>
              <a:t>Forte sub </a:t>
            </a:r>
            <a:r>
              <a:rPr lang="it-IT" dirty="0" err="1"/>
              <a:t>inriguos</a:t>
            </a:r>
            <a:r>
              <a:rPr lang="it-IT" dirty="0"/>
              <a:t> </a:t>
            </a:r>
            <a:r>
              <a:rPr lang="it-IT" dirty="0" err="1"/>
              <a:t>colles</a:t>
            </a:r>
            <a:r>
              <a:rPr lang="it-IT" dirty="0"/>
              <a:t> </a:t>
            </a:r>
            <a:r>
              <a:rPr lang="it-IT" dirty="0" err="1"/>
              <a:t>ubi</a:t>
            </a:r>
            <a:r>
              <a:rPr lang="it-IT" dirty="0"/>
              <a:t> </a:t>
            </a:r>
            <a:r>
              <a:rPr lang="it-IT" dirty="0" err="1"/>
              <a:t>Sarpina</a:t>
            </a:r>
            <a:r>
              <a:rPr lang="it-IT" dirty="0"/>
              <a:t> </a:t>
            </a:r>
            <a:r>
              <a:rPr lang="it-IT" dirty="0" err="1"/>
              <a:t>Rheno</a:t>
            </a:r>
            <a:r>
              <a:rPr lang="it-IT" dirty="0"/>
              <a:t>;</a:t>
            </a:r>
          </a:p>
          <a:p>
            <a:pPr marL="114300" indent="0">
              <a:buNone/>
            </a:pPr>
            <a:r>
              <a:rPr lang="it-IT" dirty="0"/>
              <a:t>et tria si </a:t>
            </a:r>
            <a:r>
              <a:rPr lang="it-IT" dirty="0" err="1"/>
              <a:t>flasset</a:t>
            </a:r>
            <a:r>
              <a:rPr lang="it-IT" dirty="0"/>
              <a:t> ultra </a:t>
            </a:r>
            <a:r>
              <a:rPr lang="it-IT" dirty="0" err="1"/>
              <a:t>spiramina</a:t>
            </a:r>
            <a:r>
              <a:rPr lang="it-IT" dirty="0"/>
              <a:t> </a:t>
            </a:r>
            <a:r>
              <a:rPr lang="it-IT" dirty="0" err="1"/>
              <a:t>flata</a:t>
            </a:r>
            <a:r>
              <a:rPr lang="it-IT" dirty="0"/>
              <a:t>,</a:t>
            </a:r>
          </a:p>
          <a:p>
            <a:pPr marL="114300" indent="0">
              <a:buNone/>
            </a:pPr>
            <a:r>
              <a:rPr lang="it-IT" dirty="0"/>
              <a:t>centum </a:t>
            </a:r>
            <a:r>
              <a:rPr lang="it-IT" dirty="0" err="1"/>
              <a:t>carminibus</a:t>
            </a:r>
            <a:r>
              <a:rPr lang="it-IT" dirty="0"/>
              <a:t> </a:t>
            </a:r>
            <a:r>
              <a:rPr lang="it-IT" dirty="0" err="1"/>
              <a:t>tacitos</a:t>
            </a:r>
            <a:r>
              <a:rPr lang="it-IT" dirty="0"/>
              <a:t> </a:t>
            </a:r>
            <a:r>
              <a:rPr lang="it-IT" dirty="0" err="1"/>
              <a:t>mulcebat</a:t>
            </a:r>
            <a:r>
              <a:rPr lang="it-IT" dirty="0"/>
              <a:t> </a:t>
            </a:r>
            <a:r>
              <a:rPr lang="it-IT" dirty="0" err="1"/>
              <a:t>agrestes</a:t>
            </a:r>
            <a:r>
              <a:rPr lang="it-IT" dirty="0"/>
              <a:t>.</a:t>
            </a:r>
          </a:p>
          <a:p>
            <a:pPr marL="114300" indent="0">
              <a:buNone/>
            </a:pPr>
            <a:r>
              <a:rPr lang="it-IT" dirty="0" err="1"/>
              <a:t>Tityrus</a:t>
            </a:r>
            <a:r>
              <a:rPr lang="it-IT" dirty="0"/>
              <a:t> et </a:t>
            </a:r>
            <a:r>
              <a:rPr lang="it-IT" dirty="0" err="1"/>
              <a:t>secum</a:t>
            </a:r>
            <a:r>
              <a:rPr lang="it-IT" dirty="0"/>
              <a:t> </a:t>
            </a:r>
            <a:r>
              <a:rPr lang="it-IT" dirty="0" err="1"/>
              <a:t>conceperat</a:t>
            </a:r>
            <a:r>
              <a:rPr lang="it-IT" dirty="0"/>
              <a:t> </a:t>
            </a:r>
            <a:r>
              <a:rPr lang="it-IT" dirty="0" err="1"/>
              <a:t>Alphesibeus</a:t>
            </a:r>
            <a:r>
              <a:rPr lang="it-IT" dirty="0"/>
              <a:t>,</a:t>
            </a:r>
          </a:p>
          <a:p>
            <a:pPr marL="114300" indent="0">
              <a:buNone/>
            </a:pPr>
            <a:r>
              <a:rPr lang="it-IT" dirty="0" err="1"/>
              <a:t>Tityron</a:t>
            </a:r>
            <a:r>
              <a:rPr lang="it-IT" dirty="0"/>
              <a:t> et </a:t>
            </a:r>
            <a:r>
              <a:rPr lang="it-IT" dirty="0" err="1"/>
              <a:t>voces</a:t>
            </a:r>
            <a:r>
              <a:rPr lang="it-IT" dirty="0"/>
              <a:t> </a:t>
            </a:r>
            <a:r>
              <a:rPr lang="it-IT" dirty="0" err="1"/>
              <a:t>compellant</a:t>
            </a:r>
            <a:r>
              <a:rPr lang="it-IT" dirty="0"/>
              <a:t> </a:t>
            </a:r>
            <a:r>
              <a:rPr lang="it-IT" dirty="0" err="1"/>
              <a:t>Alphesibei</a:t>
            </a:r>
            <a:r>
              <a:rPr lang="it-IT" dirty="0"/>
              <a:t>:	45</a:t>
            </a:r>
          </a:p>
          <a:p>
            <a:pPr marL="114300" indent="0">
              <a:buNone/>
            </a:pPr>
            <a:r>
              <a:rPr lang="it-IT" dirty="0"/>
              <a:t>«Sic, venerande </a:t>
            </a:r>
            <a:r>
              <a:rPr lang="it-IT" dirty="0" err="1"/>
              <a:t>senex</a:t>
            </a:r>
            <a:r>
              <a:rPr lang="it-IT" dirty="0"/>
              <a:t>, tu roscida </a:t>
            </a:r>
            <a:r>
              <a:rPr lang="it-IT" dirty="0" err="1"/>
              <a:t>rura</a:t>
            </a:r>
            <a:r>
              <a:rPr lang="it-IT" dirty="0"/>
              <a:t> </a:t>
            </a:r>
            <a:r>
              <a:rPr lang="it-IT" dirty="0" err="1"/>
              <a:t>Pelori</a:t>
            </a:r>
            <a:endParaRPr lang="it-IT" dirty="0"/>
          </a:p>
          <a:p>
            <a:pPr marL="114300" indent="0">
              <a:buNone/>
            </a:pPr>
            <a:r>
              <a:rPr lang="it-IT" dirty="0" err="1"/>
              <a:t>deserere</a:t>
            </a:r>
            <a:r>
              <a:rPr lang="it-IT" dirty="0"/>
              <a:t> </a:t>
            </a:r>
            <a:r>
              <a:rPr lang="it-IT" dirty="0" err="1"/>
              <a:t>auderes</a:t>
            </a:r>
            <a:r>
              <a:rPr lang="it-IT" dirty="0"/>
              <a:t>, </a:t>
            </a:r>
            <a:r>
              <a:rPr lang="it-IT" dirty="0" err="1"/>
              <a:t>antrum</a:t>
            </a:r>
            <a:r>
              <a:rPr lang="it-IT" dirty="0"/>
              <a:t> </a:t>
            </a:r>
            <a:r>
              <a:rPr lang="it-IT" dirty="0" err="1"/>
              <a:t>Ciclopis</a:t>
            </a:r>
            <a:r>
              <a:rPr lang="it-IT" dirty="0"/>
              <a:t> </a:t>
            </a:r>
            <a:r>
              <a:rPr lang="it-IT" dirty="0" err="1"/>
              <a:t>iturus</a:t>
            </a:r>
            <a:r>
              <a:rPr lang="it-IT" dirty="0"/>
              <a:t>?»</a:t>
            </a:r>
          </a:p>
          <a:p>
            <a:pPr marL="114300" indent="0">
              <a:buNone/>
            </a:pPr>
            <a:r>
              <a:rPr lang="it-IT" dirty="0" err="1"/>
              <a:t>Ille</a:t>
            </a:r>
            <a:r>
              <a:rPr lang="it-IT" dirty="0"/>
              <a:t>: «Quid hoc </a:t>
            </a:r>
            <a:r>
              <a:rPr lang="it-IT" dirty="0" err="1"/>
              <a:t>dubitas</a:t>
            </a:r>
            <a:r>
              <a:rPr lang="it-IT" dirty="0"/>
              <a:t>? quid me, carissime </a:t>
            </a:r>
            <a:r>
              <a:rPr lang="it-IT" dirty="0" err="1"/>
              <a:t>tentas</a:t>
            </a:r>
            <a:r>
              <a:rPr lang="it-IT" dirty="0"/>
              <a:t>?»</a:t>
            </a:r>
          </a:p>
          <a:p>
            <a:pPr marL="114300" indent="0">
              <a:buNone/>
            </a:pPr>
            <a:r>
              <a:rPr lang="it-IT" dirty="0"/>
              <a:t>«Quid dubito? quid tento?» </a:t>
            </a:r>
            <a:r>
              <a:rPr lang="it-IT" dirty="0" err="1"/>
              <a:t>refert</a:t>
            </a:r>
            <a:r>
              <a:rPr lang="it-IT" dirty="0"/>
              <a:t> </a:t>
            </a:r>
            <a:r>
              <a:rPr lang="it-IT" dirty="0" err="1"/>
              <a:t>tunc</a:t>
            </a:r>
            <a:r>
              <a:rPr lang="it-IT" dirty="0"/>
              <a:t> </a:t>
            </a:r>
            <a:r>
              <a:rPr lang="it-IT" dirty="0" err="1"/>
              <a:t>Alphesibeus</a:t>
            </a:r>
            <a:r>
              <a:rPr lang="it-IT" dirty="0"/>
              <a:t>:</a:t>
            </a:r>
          </a:p>
          <a:p>
            <a:pPr marL="114300" indent="0">
              <a:buNone/>
            </a:pPr>
            <a:r>
              <a:rPr lang="it-IT" dirty="0"/>
              <a:t>«tibia non </a:t>
            </a:r>
            <a:r>
              <a:rPr lang="it-IT" dirty="0" err="1"/>
              <a:t>sentis</a:t>
            </a:r>
            <a:r>
              <a:rPr lang="it-IT" dirty="0"/>
              <a:t> </a:t>
            </a:r>
            <a:r>
              <a:rPr lang="it-IT" dirty="0" err="1"/>
              <a:t>quod</a:t>
            </a:r>
            <a:r>
              <a:rPr lang="it-IT" dirty="0"/>
              <a:t> </a:t>
            </a:r>
            <a:r>
              <a:rPr lang="it-IT" dirty="0" err="1"/>
              <a:t>fit</a:t>
            </a:r>
            <a:r>
              <a:rPr lang="it-IT" dirty="0"/>
              <a:t> virtute canora	50</a:t>
            </a:r>
          </a:p>
          <a:p>
            <a:pPr marL="114300" indent="0">
              <a:buNone/>
            </a:pPr>
            <a:r>
              <a:rPr lang="it-IT" dirty="0" err="1"/>
              <a:t>numinis</a:t>
            </a:r>
            <a:r>
              <a:rPr lang="it-IT" dirty="0"/>
              <a:t> et </a:t>
            </a:r>
            <a:r>
              <a:rPr lang="it-IT" dirty="0" err="1"/>
              <a:t>similis</a:t>
            </a:r>
            <a:r>
              <a:rPr lang="it-IT" dirty="0"/>
              <a:t> </a:t>
            </a:r>
            <a:r>
              <a:rPr lang="it-IT" dirty="0" err="1"/>
              <a:t>natis</a:t>
            </a:r>
            <a:r>
              <a:rPr lang="it-IT" dirty="0"/>
              <a:t> de murmure </a:t>
            </a:r>
            <a:r>
              <a:rPr lang="it-IT" dirty="0" err="1"/>
              <a:t>cannis</a:t>
            </a:r>
            <a:r>
              <a:rPr lang="it-IT" dirty="0"/>
              <a:t>,</a:t>
            </a:r>
          </a:p>
          <a:p>
            <a:pPr marL="114300" indent="0">
              <a:buNone/>
            </a:pPr>
            <a:r>
              <a:rPr lang="it-IT" dirty="0"/>
              <a:t>murmure pandenti turpissima tempora </a:t>
            </a:r>
            <a:r>
              <a:rPr lang="it-IT" dirty="0" err="1"/>
              <a:t>regis</a:t>
            </a:r>
            <a:endParaRPr lang="it-IT" dirty="0"/>
          </a:p>
          <a:p>
            <a:pPr marL="114300" indent="0">
              <a:buNone/>
            </a:pPr>
            <a:r>
              <a:rPr lang="it-IT" dirty="0"/>
              <a:t>qui </a:t>
            </a:r>
            <a:r>
              <a:rPr lang="it-IT" dirty="0" err="1"/>
              <a:t>iussu</a:t>
            </a:r>
            <a:r>
              <a:rPr lang="it-IT" dirty="0"/>
              <a:t> </a:t>
            </a:r>
            <a:r>
              <a:rPr lang="it-IT" dirty="0" err="1"/>
              <a:t>Bromii</a:t>
            </a:r>
            <a:r>
              <a:rPr lang="it-IT" dirty="0"/>
              <a:t> </a:t>
            </a:r>
            <a:r>
              <a:rPr lang="it-IT" dirty="0" err="1"/>
              <a:t>Pactolida</a:t>
            </a:r>
            <a:r>
              <a:rPr lang="it-IT" dirty="0"/>
              <a:t> </a:t>
            </a:r>
            <a:r>
              <a:rPr lang="it-IT" dirty="0" err="1"/>
              <a:t>tinxit</a:t>
            </a:r>
            <a:r>
              <a:rPr lang="it-IT" dirty="0"/>
              <a:t> </a:t>
            </a:r>
            <a:r>
              <a:rPr lang="it-IT" dirty="0" err="1"/>
              <a:t>arenam</a:t>
            </a:r>
            <a:r>
              <a:rPr lang="it-IT" dirty="0"/>
              <a:t>?</a:t>
            </a:r>
          </a:p>
          <a:p>
            <a:pPr marL="114300" indent="0">
              <a:buNone/>
            </a:pPr>
            <a:r>
              <a:rPr lang="it-IT" dirty="0" err="1"/>
              <a:t>Quod</a:t>
            </a:r>
            <a:r>
              <a:rPr lang="it-IT" dirty="0"/>
              <a:t> </a:t>
            </a:r>
            <a:r>
              <a:rPr lang="it-IT" dirty="0" err="1"/>
              <a:t>vocet</a:t>
            </a:r>
            <a:r>
              <a:rPr lang="it-IT" dirty="0"/>
              <a:t> ad </a:t>
            </a:r>
            <a:r>
              <a:rPr lang="it-IT" dirty="0" err="1"/>
              <a:t>litus</a:t>
            </a:r>
            <a:r>
              <a:rPr lang="it-IT" dirty="0"/>
              <a:t> </a:t>
            </a:r>
            <a:r>
              <a:rPr lang="it-IT" dirty="0" err="1"/>
              <a:t>Ethneo</a:t>
            </a:r>
            <a:r>
              <a:rPr lang="it-IT" dirty="0"/>
              <a:t> </a:t>
            </a:r>
            <a:r>
              <a:rPr lang="it-IT" dirty="0" err="1"/>
              <a:t>pumice</a:t>
            </a:r>
            <a:r>
              <a:rPr lang="it-IT" dirty="0"/>
              <a:t> </a:t>
            </a:r>
            <a:r>
              <a:rPr lang="it-IT" dirty="0" err="1"/>
              <a:t>tectum</a:t>
            </a:r>
            <a:r>
              <a:rPr lang="it-IT" dirty="0"/>
              <a:t>,</a:t>
            </a:r>
          </a:p>
          <a:p>
            <a:pPr marL="114300" indent="0">
              <a:buNone/>
            </a:pPr>
            <a:r>
              <a:rPr lang="it-IT" dirty="0"/>
              <a:t>fortunate </a:t>
            </a:r>
            <a:r>
              <a:rPr lang="it-IT" dirty="0" err="1"/>
              <a:t>senex</a:t>
            </a:r>
            <a:r>
              <a:rPr lang="it-IT" dirty="0"/>
              <a:t>, falso ne crede favori,	55</a:t>
            </a:r>
          </a:p>
          <a:p>
            <a:pPr marL="114300" indent="0">
              <a:buNone/>
            </a:pPr>
            <a:r>
              <a:rPr lang="it-IT" dirty="0"/>
              <a:t>et </a:t>
            </a:r>
            <a:r>
              <a:rPr lang="it-IT" dirty="0" err="1"/>
              <a:t>Driadum</a:t>
            </a:r>
            <a:r>
              <a:rPr lang="it-IT" dirty="0"/>
              <a:t> miserere loci </a:t>
            </a:r>
            <a:r>
              <a:rPr lang="it-IT" dirty="0" err="1"/>
              <a:t>pecorumque</a:t>
            </a:r>
            <a:r>
              <a:rPr lang="it-IT" dirty="0"/>
              <a:t> </a:t>
            </a:r>
            <a:r>
              <a:rPr lang="it-IT" dirty="0" err="1"/>
              <a:t>tuorum</a:t>
            </a:r>
            <a:r>
              <a:rPr lang="it-IT" dirty="0"/>
              <a:t>.</a:t>
            </a:r>
          </a:p>
          <a:p>
            <a:pPr marL="114300" indent="0">
              <a:buNone/>
            </a:pPr>
            <a:r>
              <a:rPr lang="it-IT" dirty="0"/>
              <a:t>Te </a:t>
            </a:r>
            <a:r>
              <a:rPr lang="it-IT" dirty="0" err="1"/>
              <a:t>iuga</a:t>
            </a:r>
            <a:r>
              <a:rPr lang="it-IT" dirty="0"/>
              <a:t>, te </a:t>
            </a:r>
            <a:r>
              <a:rPr lang="it-IT" dirty="0" err="1"/>
              <a:t>saltus</a:t>
            </a:r>
            <a:r>
              <a:rPr lang="it-IT" dirty="0"/>
              <a:t> nostri, te </a:t>
            </a:r>
            <a:r>
              <a:rPr lang="it-IT" dirty="0" err="1"/>
              <a:t>flumina</a:t>
            </a:r>
            <a:r>
              <a:rPr lang="it-IT" dirty="0"/>
              <a:t> </a:t>
            </a:r>
            <a:r>
              <a:rPr lang="it-IT" dirty="0" err="1"/>
              <a:t>flebunt</a:t>
            </a:r>
            <a:endParaRPr lang="it-IT" dirty="0"/>
          </a:p>
          <a:p>
            <a:pPr marL="114300" indent="0">
              <a:buNone/>
            </a:pPr>
            <a:r>
              <a:rPr lang="it-IT" dirty="0" err="1"/>
              <a:t>absentem</a:t>
            </a:r>
            <a:r>
              <a:rPr lang="it-IT" dirty="0"/>
              <a:t> et </a:t>
            </a:r>
            <a:r>
              <a:rPr lang="it-IT" dirty="0" err="1"/>
              <a:t>Nymphe</a:t>
            </a:r>
            <a:r>
              <a:rPr lang="it-IT" dirty="0"/>
              <a:t> </a:t>
            </a:r>
            <a:r>
              <a:rPr lang="it-IT" dirty="0" err="1"/>
              <a:t>mecum</a:t>
            </a:r>
            <a:r>
              <a:rPr lang="it-IT" dirty="0"/>
              <a:t> </a:t>
            </a:r>
            <a:r>
              <a:rPr lang="it-IT" dirty="0" err="1"/>
              <a:t>peiora</a:t>
            </a:r>
            <a:r>
              <a:rPr lang="it-IT" dirty="0"/>
              <a:t> </a:t>
            </a:r>
            <a:r>
              <a:rPr lang="it-IT" dirty="0" err="1"/>
              <a:t>timentes</a:t>
            </a:r>
            <a:r>
              <a:rPr lang="it-IT" dirty="0"/>
              <a:t>,</a:t>
            </a:r>
          </a:p>
          <a:p>
            <a:pPr marL="114300" indent="0">
              <a:buNone/>
            </a:pPr>
            <a:r>
              <a:rPr lang="it-IT" dirty="0"/>
              <a:t>et </a:t>
            </a:r>
            <a:r>
              <a:rPr lang="it-IT" dirty="0" err="1"/>
              <a:t>cadet</a:t>
            </a:r>
            <a:r>
              <a:rPr lang="it-IT" dirty="0"/>
              <a:t> invidia </a:t>
            </a:r>
            <a:r>
              <a:rPr lang="it-IT" dirty="0" err="1"/>
              <a:t>quam</a:t>
            </a:r>
            <a:r>
              <a:rPr lang="it-IT" dirty="0"/>
              <a:t> nunc </a:t>
            </a:r>
            <a:r>
              <a:rPr lang="it-IT" dirty="0" err="1"/>
              <a:t>habet</a:t>
            </a:r>
            <a:r>
              <a:rPr lang="it-IT" dirty="0"/>
              <a:t> ipse </a:t>
            </a:r>
            <a:r>
              <a:rPr lang="it-IT" dirty="0" err="1"/>
              <a:t>Pachynus</a:t>
            </a:r>
            <a:r>
              <a:rPr lang="it-IT" dirty="0"/>
              <a:t>:</a:t>
            </a:r>
          </a:p>
          <a:p>
            <a:pPr marL="114300" indent="0">
              <a:buNone/>
            </a:pPr>
            <a:r>
              <a:rPr lang="it-IT" dirty="0"/>
              <a:t>nos quoque </a:t>
            </a:r>
            <a:r>
              <a:rPr lang="it-IT" dirty="0" err="1"/>
              <a:t>pastores</a:t>
            </a:r>
            <a:r>
              <a:rPr lang="it-IT" dirty="0"/>
              <a:t> te </a:t>
            </a:r>
            <a:r>
              <a:rPr lang="it-IT" dirty="0" err="1"/>
              <a:t>cognovisse</a:t>
            </a:r>
            <a:r>
              <a:rPr lang="it-IT" dirty="0"/>
              <a:t> </a:t>
            </a:r>
            <a:r>
              <a:rPr lang="it-IT" dirty="0" err="1"/>
              <a:t>pigebit</a:t>
            </a:r>
            <a:r>
              <a:rPr lang="it-IT" dirty="0"/>
              <a:t>.	60</a:t>
            </a:r>
          </a:p>
          <a:p>
            <a:pPr marL="114300" indent="0">
              <a:buNone/>
            </a:pPr>
            <a:r>
              <a:rPr lang="it-IT" dirty="0"/>
              <a:t>Fortunate </a:t>
            </a:r>
            <a:r>
              <a:rPr lang="it-IT" dirty="0" err="1"/>
              <a:t>senex</a:t>
            </a:r>
            <a:r>
              <a:rPr lang="it-IT" dirty="0"/>
              <a:t>, </a:t>
            </a:r>
            <a:r>
              <a:rPr lang="it-IT" dirty="0" err="1"/>
              <a:t>fontes</a:t>
            </a:r>
            <a:r>
              <a:rPr lang="it-IT" dirty="0"/>
              <a:t> et </a:t>
            </a:r>
            <a:r>
              <a:rPr lang="it-IT" dirty="0" err="1"/>
              <a:t>pabula</a:t>
            </a:r>
            <a:r>
              <a:rPr lang="it-IT" dirty="0"/>
              <a:t> nota</a:t>
            </a:r>
          </a:p>
          <a:p>
            <a:pPr marL="114300" indent="0">
              <a:buNone/>
            </a:pPr>
            <a:r>
              <a:rPr lang="it-IT" dirty="0" err="1"/>
              <a:t>desertare</a:t>
            </a:r>
            <a:r>
              <a:rPr lang="it-IT" dirty="0"/>
              <a:t> tuo vivaci nomine </a:t>
            </a:r>
            <a:r>
              <a:rPr lang="it-IT" dirty="0" err="1"/>
              <a:t>nolis</a:t>
            </a:r>
            <a:r>
              <a:rPr lang="it-IT" dirty="0"/>
              <a:t>».</a:t>
            </a:r>
          </a:p>
          <a:p>
            <a:pPr marL="114300" indent="0">
              <a:buNone/>
            </a:pPr>
            <a:r>
              <a:rPr lang="it-IT" dirty="0"/>
              <a:t>«O plus </a:t>
            </a:r>
            <a:r>
              <a:rPr lang="it-IT" dirty="0" err="1"/>
              <a:t>quam</a:t>
            </a:r>
            <a:r>
              <a:rPr lang="it-IT" dirty="0"/>
              <a:t> media merito pars pectoris </a:t>
            </a:r>
            <a:r>
              <a:rPr lang="it-IT" dirty="0" err="1"/>
              <a:t>huius</a:t>
            </a:r>
            <a:r>
              <a:rPr lang="it-IT" dirty="0"/>
              <a:t>,»</a:t>
            </a:r>
          </a:p>
          <a:p>
            <a:pPr marL="114300" indent="0">
              <a:buNone/>
            </a:pPr>
            <a:r>
              <a:rPr lang="it-IT" dirty="0" err="1"/>
              <a:t>atque</a:t>
            </a:r>
            <a:r>
              <a:rPr lang="it-IT" dirty="0"/>
              <a:t> </a:t>
            </a:r>
            <a:r>
              <a:rPr lang="it-IT" dirty="0" err="1"/>
              <a:t>suum</a:t>
            </a:r>
            <a:r>
              <a:rPr lang="it-IT" dirty="0"/>
              <a:t> </a:t>
            </a:r>
            <a:r>
              <a:rPr lang="it-IT" dirty="0" err="1"/>
              <a:t>tetigit</a:t>
            </a:r>
            <a:r>
              <a:rPr lang="it-IT" dirty="0"/>
              <a:t>, </a:t>
            </a:r>
            <a:r>
              <a:rPr lang="it-IT" dirty="0" err="1"/>
              <a:t>longevus</a:t>
            </a:r>
            <a:r>
              <a:rPr lang="it-IT" dirty="0"/>
              <a:t> </a:t>
            </a:r>
            <a:r>
              <a:rPr lang="it-IT" dirty="0" err="1"/>
              <a:t>Tityrus</a:t>
            </a:r>
            <a:r>
              <a:rPr lang="it-IT" dirty="0"/>
              <a:t> </a:t>
            </a:r>
            <a:r>
              <a:rPr lang="it-IT" dirty="0" err="1"/>
              <a:t>inquit</a:t>
            </a:r>
            <a:r>
              <a:rPr lang="it-IT" dirty="0"/>
              <a:t>,</a:t>
            </a:r>
          </a:p>
          <a:p>
            <a:pPr marL="114300" indent="0">
              <a:buNone/>
            </a:pPr>
            <a:r>
              <a:rPr lang="it-IT" dirty="0"/>
              <a:t>«</a:t>
            </a:r>
            <a:r>
              <a:rPr lang="it-IT" dirty="0" err="1"/>
              <a:t>Mopsus</a:t>
            </a:r>
            <a:r>
              <a:rPr lang="it-IT" dirty="0"/>
              <a:t> amore pari </a:t>
            </a:r>
            <a:r>
              <a:rPr lang="it-IT" dirty="0" err="1"/>
              <a:t>mecum</a:t>
            </a:r>
            <a:r>
              <a:rPr lang="it-IT" dirty="0"/>
              <a:t> </a:t>
            </a:r>
            <a:r>
              <a:rPr lang="it-IT" dirty="0" err="1"/>
              <a:t>connexus</a:t>
            </a:r>
            <a:r>
              <a:rPr lang="it-IT" dirty="0"/>
              <a:t> </a:t>
            </a:r>
            <a:r>
              <a:rPr lang="it-IT" dirty="0" err="1"/>
              <a:t>ob</a:t>
            </a:r>
            <a:r>
              <a:rPr lang="it-IT" dirty="0"/>
              <a:t> </a:t>
            </a:r>
            <a:r>
              <a:rPr lang="it-IT" dirty="0" err="1"/>
              <a:t>illas</a:t>
            </a:r>
            <a:r>
              <a:rPr lang="it-IT" dirty="0"/>
              <a:t>	65</a:t>
            </a:r>
          </a:p>
          <a:p>
            <a:pPr marL="114300" indent="0">
              <a:buNone/>
            </a:pPr>
            <a:r>
              <a:rPr lang="it-IT" dirty="0" err="1"/>
              <a:t>que</a:t>
            </a:r>
            <a:r>
              <a:rPr lang="it-IT" dirty="0"/>
              <a:t> male </a:t>
            </a:r>
            <a:r>
              <a:rPr lang="it-IT" dirty="0" err="1"/>
              <a:t>gliscentem</a:t>
            </a:r>
            <a:r>
              <a:rPr lang="it-IT" dirty="0"/>
              <a:t> timide </a:t>
            </a:r>
            <a:r>
              <a:rPr lang="it-IT" dirty="0" err="1"/>
              <a:t>fugere</a:t>
            </a:r>
            <a:r>
              <a:rPr lang="it-IT" dirty="0"/>
              <a:t> </a:t>
            </a:r>
            <a:r>
              <a:rPr lang="it-IT" dirty="0" err="1"/>
              <a:t>Pyreneum</a:t>
            </a:r>
            <a:r>
              <a:rPr lang="it-IT" dirty="0"/>
              <a:t>,</a:t>
            </a:r>
          </a:p>
          <a:p>
            <a:pPr marL="114300" indent="0">
              <a:buNone/>
            </a:pPr>
            <a:r>
              <a:rPr lang="it-IT" dirty="0" err="1"/>
              <a:t>litora</a:t>
            </a:r>
            <a:r>
              <a:rPr lang="it-IT" dirty="0"/>
              <a:t> </a:t>
            </a:r>
            <a:r>
              <a:rPr lang="it-IT" dirty="0" err="1"/>
              <a:t>dextra</a:t>
            </a:r>
            <a:r>
              <a:rPr lang="it-IT" dirty="0"/>
              <a:t> Pado </a:t>
            </a:r>
            <a:r>
              <a:rPr lang="it-IT" dirty="0" err="1"/>
              <a:t>ratus</a:t>
            </a:r>
            <a:r>
              <a:rPr lang="it-IT" dirty="0"/>
              <a:t> a Rubicone sinistra</a:t>
            </a:r>
          </a:p>
          <a:p>
            <a:pPr marL="114300" indent="0">
              <a:buNone/>
            </a:pPr>
            <a:r>
              <a:rPr lang="it-IT" dirty="0"/>
              <a:t>me colere, </a:t>
            </a:r>
            <a:r>
              <a:rPr lang="it-IT" dirty="0" err="1"/>
              <a:t>Emilida</a:t>
            </a:r>
            <a:r>
              <a:rPr lang="it-IT" dirty="0"/>
              <a:t> qua </a:t>
            </a:r>
            <a:r>
              <a:rPr lang="it-IT" dirty="0" err="1"/>
              <a:t>terminat</a:t>
            </a:r>
            <a:r>
              <a:rPr lang="it-IT" dirty="0"/>
              <a:t> Adria </a:t>
            </a:r>
            <a:r>
              <a:rPr lang="it-IT" dirty="0" err="1"/>
              <a:t>terram</a:t>
            </a:r>
            <a:r>
              <a:rPr lang="it-IT" dirty="0"/>
              <a:t>,</a:t>
            </a:r>
          </a:p>
          <a:p>
            <a:pPr marL="114300" indent="0">
              <a:buNone/>
            </a:pPr>
            <a:r>
              <a:rPr lang="it-IT" dirty="0" err="1"/>
              <a:t>litoris</a:t>
            </a:r>
            <a:r>
              <a:rPr lang="it-IT" dirty="0"/>
              <a:t> </a:t>
            </a:r>
            <a:r>
              <a:rPr lang="it-IT" dirty="0" err="1"/>
              <a:t>Ethnei</a:t>
            </a:r>
            <a:r>
              <a:rPr lang="it-IT" dirty="0"/>
              <a:t> </a:t>
            </a:r>
            <a:r>
              <a:rPr lang="it-IT" dirty="0" err="1"/>
              <a:t>commendat</a:t>
            </a:r>
            <a:r>
              <a:rPr lang="it-IT" dirty="0"/>
              <a:t> </a:t>
            </a:r>
            <a:r>
              <a:rPr lang="it-IT" dirty="0" err="1"/>
              <a:t>pascua</a:t>
            </a:r>
            <a:r>
              <a:rPr lang="it-IT" dirty="0"/>
              <a:t> nobis,</a:t>
            </a:r>
          </a:p>
          <a:p>
            <a:pPr marL="114300" indent="0">
              <a:buNone/>
            </a:pPr>
            <a:r>
              <a:rPr lang="it-IT" dirty="0" err="1"/>
              <a:t>nescius</a:t>
            </a:r>
            <a:r>
              <a:rPr lang="it-IT" dirty="0"/>
              <a:t> in tenera </a:t>
            </a:r>
            <a:r>
              <a:rPr lang="it-IT" dirty="0" err="1"/>
              <a:t>quod</a:t>
            </a:r>
            <a:r>
              <a:rPr lang="it-IT" dirty="0"/>
              <a:t> nos duo </a:t>
            </a:r>
            <a:r>
              <a:rPr lang="it-IT" dirty="0" err="1"/>
              <a:t>degimus</a:t>
            </a:r>
            <a:r>
              <a:rPr lang="it-IT" dirty="0"/>
              <a:t> </a:t>
            </a:r>
            <a:r>
              <a:rPr lang="it-IT" dirty="0" err="1"/>
              <a:t>herba</a:t>
            </a:r>
            <a:r>
              <a:rPr lang="it-IT" dirty="0"/>
              <a:t>	70</a:t>
            </a:r>
          </a:p>
          <a:p>
            <a:pPr marL="114300" indent="0">
              <a:buNone/>
            </a:pPr>
            <a:r>
              <a:rPr lang="it-IT" dirty="0" err="1"/>
              <a:t>Trinacride</a:t>
            </a:r>
            <a:r>
              <a:rPr lang="it-IT" dirty="0"/>
              <a:t> </a:t>
            </a:r>
            <a:r>
              <a:rPr lang="it-IT" dirty="0" err="1"/>
              <a:t>montis</a:t>
            </a:r>
            <a:r>
              <a:rPr lang="it-IT" dirty="0"/>
              <a:t>, quo non </a:t>
            </a:r>
            <a:r>
              <a:rPr lang="it-IT" dirty="0" err="1"/>
              <a:t>fecundius</a:t>
            </a:r>
            <a:r>
              <a:rPr lang="it-IT" dirty="0"/>
              <a:t> alter</a:t>
            </a:r>
          </a:p>
          <a:p>
            <a:pPr marL="114300" indent="0">
              <a:buNone/>
            </a:pPr>
            <a:r>
              <a:rPr lang="it-IT" dirty="0" err="1"/>
              <a:t>montibus</a:t>
            </a:r>
            <a:r>
              <a:rPr lang="it-IT" dirty="0"/>
              <a:t> in </a:t>
            </a:r>
            <a:r>
              <a:rPr lang="it-IT" dirty="0" err="1"/>
              <a:t>Siculis</a:t>
            </a:r>
            <a:r>
              <a:rPr lang="it-IT" dirty="0"/>
              <a:t> </a:t>
            </a:r>
            <a:r>
              <a:rPr lang="it-IT" dirty="0" err="1"/>
              <a:t>pecudes</a:t>
            </a:r>
            <a:r>
              <a:rPr lang="it-IT" dirty="0"/>
              <a:t> </a:t>
            </a:r>
            <a:r>
              <a:rPr lang="it-IT" dirty="0" err="1"/>
              <a:t>armentaque</a:t>
            </a:r>
            <a:r>
              <a:rPr lang="it-IT" dirty="0"/>
              <a:t> </a:t>
            </a:r>
            <a:r>
              <a:rPr lang="it-IT" dirty="0" err="1"/>
              <a:t>pavit</a:t>
            </a:r>
            <a:r>
              <a:rPr lang="it-IT" dirty="0"/>
              <a:t>.</a:t>
            </a:r>
          </a:p>
          <a:p>
            <a:pPr marL="114300" indent="0">
              <a:buNone/>
            </a:pPr>
            <a:r>
              <a:rPr lang="it-IT" dirty="0" err="1"/>
              <a:t>Sed</a:t>
            </a:r>
            <a:r>
              <a:rPr lang="it-IT" dirty="0"/>
              <a:t> </a:t>
            </a:r>
            <a:r>
              <a:rPr lang="it-IT" dirty="0" err="1"/>
              <a:t>quanquam</a:t>
            </a:r>
            <a:r>
              <a:rPr lang="it-IT" dirty="0"/>
              <a:t> viridi </a:t>
            </a:r>
            <a:r>
              <a:rPr lang="it-IT" dirty="0" err="1"/>
              <a:t>sint</a:t>
            </a:r>
            <a:r>
              <a:rPr lang="it-IT" dirty="0"/>
              <a:t> </a:t>
            </a:r>
            <a:r>
              <a:rPr lang="it-IT" dirty="0" err="1"/>
              <a:t>postponenda</a:t>
            </a:r>
            <a:r>
              <a:rPr lang="it-IT" dirty="0"/>
              <a:t> </a:t>
            </a:r>
            <a:r>
              <a:rPr lang="it-IT" dirty="0" err="1"/>
              <a:t>Pelori</a:t>
            </a:r>
            <a:endParaRPr lang="it-IT" dirty="0"/>
          </a:p>
          <a:p>
            <a:pPr marL="114300" indent="0">
              <a:buNone/>
            </a:pPr>
            <a:r>
              <a:rPr lang="it-IT" dirty="0" err="1"/>
              <a:t>Ethnica</a:t>
            </a:r>
            <a:r>
              <a:rPr lang="it-IT" dirty="0"/>
              <a:t> </a:t>
            </a:r>
            <a:r>
              <a:rPr lang="it-IT" dirty="0" err="1"/>
              <a:t>saxa</a:t>
            </a:r>
            <a:r>
              <a:rPr lang="it-IT" dirty="0"/>
              <a:t> solo, </a:t>
            </a:r>
            <a:r>
              <a:rPr lang="it-IT" dirty="0" err="1"/>
              <a:t>Mopsum</a:t>
            </a:r>
            <a:r>
              <a:rPr lang="it-IT" dirty="0"/>
              <a:t> </a:t>
            </a:r>
            <a:r>
              <a:rPr lang="it-IT" dirty="0" err="1"/>
              <a:t>visurus</a:t>
            </a:r>
            <a:r>
              <a:rPr lang="it-IT" dirty="0"/>
              <a:t> </a:t>
            </a:r>
            <a:r>
              <a:rPr lang="it-IT" dirty="0" err="1"/>
              <a:t>adirem</a:t>
            </a:r>
            <a:r>
              <a:rPr lang="it-IT" dirty="0"/>
              <a:t>,</a:t>
            </a:r>
          </a:p>
          <a:p>
            <a:pPr marL="114300" indent="0">
              <a:buNone/>
            </a:pPr>
            <a:r>
              <a:rPr lang="it-IT" dirty="0"/>
              <a:t>hic </a:t>
            </a:r>
            <a:r>
              <a:rPr lang="it-IT" dirty="0" err="1"/>
              <a:t>grege</a:t>
            </a:r>
            <a:r>
              <a:rPr lang="it-IT" dirty="0"/>
              <a:t> </a:t>
            </a:r>
            <a:r>
              <a:rPr lang="it-IT" dirty="0" err="1"/>
              <a:t>dimisso</a:t>
            </a:r>
            <a:r>
              <a:rPr lang="it-IT" dirty="0"/>
              <a:t>, ni te, </a:t>
            </a:r>
            <a:r>
              <a:rPr lang="it-IT" dirty="0" err="1"/>
              <a:t>Polipheme</a:t>
            </a:r>
            <a:r>
              <a:rPr lang="it-IT" dirty="0"/>
              <a:t>, </a:t>
            </a:r>
            <a:r>
              <a:rPr lang="it-IT" dirty="0" err="1"/>
              <a:t>timerem</a:t>
            </a:r>
            <a:r>
              <a:rPr lang="it-IT" dirty="0"/>
              <a:t>».	75</a:t>
            </a:r>
          </a:p>
          <a:p>
            <a:pPr marL="114300" indent="0">
              <a:buNone/>
            </a:pPr>
            <a:r>
              <a:rPr lang="it-IT" dirty="0"/>
              <a:t>«</a:t>
            </a:r>
            <a:r>
              <a:rPr lang="it-IT" dirty="0" err="1"/>
              <a:t>Quis</a:t>
            </a:r>
            <a:r>
              <a:rPr lang="it-IT" dirty="0"/>
              <a:t> </a:t>
            </a:r>
            <a:r>
              <a:rPr lang="it-IT" dirty="0" err="1"/>
              <a:t>Poliphemon</a:t>
            </a:r>
            <a:r>
              <a:rPr lang="it-IT" dirty="0"/>
              <a:t>» </a:t>
            </a:r>
            <a:r>
              <a:rPr lang="it-IT" dirty="0" err="1"/>
              <a:t>ait</a:t>
            </a:r>
            <a:r>
              <a:rPr lang="it-IT" dirty="0"/>
              <a:t> «non </a:t>
            </a:r>
            <a:r>
              <a:rPr lang="it-IT" dirty="0" err="1"/>
              <a:t>horreat</a:t>
            </a:r>
            <a:r>
              <a:rPr lang="it-IT" dirty="0"/>
              <a:t>» </a:t>
            </a:r>
            <a:r>
              <a:rPr lang="it-IT" dirty="0" err="1"/>
              <a:t>Alphesibeus</a:t>
            </a:r>
            <a:endParaRPr lang="it-IT" dirty="0"/>
          </a:p>
          <a:p>
            <a:pPr marL="114300" indent="0">
              <a:buNone/>
            </a:pPr>
            <a:r>
              <a:rPr lang="it-IT" dirty="0"/>
              <a:t>«</a:t>
            </a:r>
            <a:r>
              <a:rPr lang="it-IT" dirty="0" err="1"/>
              <a:t>assuetum</a:t>
            </a:r>
            <a:r>
              <a:rPr lang="it-IT" dirty="0"/>
              <a:t> rictus </a:t>
            </a:r>
            <a:r>
              <a:rPr lang="it-IT" dirty="0" err="1"/>
              <a:t>humano</a:t>
            </a:r>
            <a:r>
              <a:rPr lang="it-IT" dirty="0"/>
              <a:t> sanguine </a:t>
            </a:r>
            <a:r>
              <a:rPr lang="it-IT" dirty="0" err="1"/>
              <a:t>tingui</a:t>
            </a:r>
            <a:r>
              <a:rPr lang="it-IT" dirty="0"/>
              <a:t>,</a:t>
            </a:r>
          </a:p>
          <a:p>
            <a:pPr marL="114300" indent="0">
              <a:buNone/>
            </a:pPr>
            <a:r>
              <a:rPr lang="it-IT" dirty="0"/>
              <a:t>tempore </a:t>
            </a:r>
            <a:r>
              <a:rPr lang="it-IT" dirty="0" err="1"/>
              <a:t>iam</a:t>
            </a:r>
            <a:r>
              <a:rPr lang="it-IT" dirty="0"/>
              <a:t> ex </a:t>
            </a:r>
            <a:r>
              <a:rPr lang="it-IT" dirty="0" err="1"/>
              <a:t>illo</a:t>
            </a:r>
            <a:r>
              <a:rPr lang="it-IT" dirty="0"/>
              <a:t> quando </a:t>
            </a:r>
            <a:r>
              <a:rPr lang="it-IT" dirty="0" err="1"/>
              <a:t>Galathea</a:t>
            </a:r>
            <a:r>
              <a:rPr lang="it-IT" dirty="0"/>
              <a:t> </a:t>
            </a:r>
            <a:r>
              <a:rPr lang="it-IT" dirty="0" err="1"/>
              <a:t>relicti</a:t>
            </a:r>
            <a:endParaRPr lang="it-IT" dirty="0"/>
          </a:p>
          <a:p>
            <a:pPr marL="114300" indent="0">
              <a:buNone/>
            </a:pPr>
            <a:r>
              <a:rPr lang="it-IT" dirty="0" err="1"/>
              <a:t>Acidis</a:t>
            </a:r>
            <a:r>
              <a:rPr lang="it-IT" dirty="0"/>
              <a:t> </a:t>
            </a:r>
            <a:r>
              <a:rPr lang="it-IT" dirty="0" err="1"/>
              <a:t>heu</a:t>
            </a:r>
            <a:r>
              <a:rPr lang="it-IT" dirty="0"/>
              <a:t> miseri </a:t>
            </a:r>
            <a:r>
              <a:rPr lang="it-IT" dirty="0" err="1"/>
              <a:t>discerpere</a:t>
            </a:r>
            <a:r>
              <a:rPr lang="it-IT" dirty="0"/>
              <a:t> viscera </a:t>
            </a:r>
            <a:r>
              <a:rPr lang="it-IT" dirty="0" err="1"/>
              <a:t>vidit</a:t>
            </a:r>
            <a:r>
              <a:rPr lang="it-IT" dirty="0"/>
              <a:t>?</a:t>
            </a:r>
          </a:p>
          <a:p>
            <a:pPr marL="114300" indent="0">
              <a:buNone/>
            </a:pPr>
            <a:r>
              <a:rPr lang="it-IT" dirty="0" err="1"/>
              <a:t>Vix</a:t>
            </a:r>
            <a:r>
              <a:rPr lang="it-IT" dirty="0"/>
              <a:t> </a:t>
            </a:r>
            <a:r>
              <a:rPr lang="it-IT" dirty="0" err="1"/>
              <a:t>illa</a:t>
            </a:r>
            <a:r>
              <a:rPr lang="it-IT" dirty="0"/>
              <a:t> </a:t>
            </a:r>
            <a:r>
              <a:rPr lang="it-IT" dirty="0" err="1"/>
              <a:t>evasit</a:t>
            </a:r>
            <a:r>
              <a:rPr lang="it-IT" dirty="0"/>
              <a:t>: an vis </a:t>
            </a:r>
            <a:r>
              <a:rPr lang="it-IT" dirty="0" err="1"/>
              <a:t>valuisset</a:t>
            </a:r>
            <a:r>
              <a:rPr lang="it-IT" dirty="0"/>
              <a:t> </a:t>
            </a:r>
            <a:r>
              <a:rPr lang="it-IT" dirty="0" err="1"/>
              <a:t>amoris</a:t>
            </a:r>
            <a:r>
              <a:rPr lang="it-IT" dirty="0"/>
              <a:t>,	80</a:t>
            </a:r>
          </a:p>
          <a:p>
            <a:pPr marL="114300" indent="0">
              <a:buNone/>
            </a:pPr>
            <a:r>
              <a:rPr lang="it-IT" dirty="0" err="1"/>
              <a:t>effera</a:t>
            </a:r>
            <a:r>
              <a:rPr lang="it-IT" dirty="0"/>
              <a:t> dum </a:t>
            </a:r>
            <a:r>
              <a:rPr lang="it-IT" dirty="0" err="1"/>
              <a:t>rabies</a:t>
            </a:r>
            <a:r>
              <a:rPr lang="it-IT" dirty="0"/>
              <a:t> tanta </a:t>
            </a:r>
            <a:r>
              <a:rPr lang="it-IT" dirty="0" err="1"/>
              <a:t>perferbuit</a:t>
            </a:r>
            <a:r>
              <a:rPr lang="it-IT" dirty="0"/>
              <a:t> ira?</a:t>
            </a:r>
          </a:p>
          <a:p>
            <a:pPr marL="114300" indent="0">
              <a:buNone/>
            </a:pPr>
            <a:r>
              <a:rPr lang="it-IT" dirty="0"/>
              <a:t>Quid, </a:t>
            </a:r>
            <a:r>
              <a:rPr lang="it-IT" dirty="0" err="1"/>
              <a:t>quod</a:t>
            </a:r>
            <a:r>
              <a:rPr lang="it-IT" dirty="0"/>
              <a:t> </a:t>
            </a:r>
            <a:r>
              <a:rPr lang="it-IT" dirty="0" err="1"/>
              <a:t>Achemenides</a:t>
            </a:r>
            <a:r>
              <a:rPr lang="it-IT" dirty="0"/>
              <a:t>, </a:t>
            </a:r>
            <a:r>
              <a:rPr lang="it-IT" dirty="0" err="1"/>
              <a:t>sociorum</a:t>
            </a:r>
            <a:r>
              <a:rPr lang="it-IT" dirty="0"/>
              <a:t> cede </a:t>
            </a:r>
            <a:r>
              <a:rPr lang="it-IT" dirty="0" err="1"/>
              <a:t>cruentum</a:t>
            </a:r>
            <a:endParaRPr lang="it-IT" dirty="0"/>
          </a:p>
          <a:p>
            <a:pPr marL="114300" indent="0">
              <a:buNone/>
            </a:pPr>
            <a:r>
              <a:rPr lang="it-IT" dirty="0"/>
              <a:t>tantum </a:t>
            </a:r>
            <a:r>
              <a:rPr lang="it-IT" dirty="0" err="1"/>
              <a:t>prospiciens</a:t>
            </a:r>
            <a:r>
              <a:rPr lang="it-IT" dirty="0"/>
              <a:t>, </a:t>
            </a:r>
            <a:r>
              <a:rPr lang="it-IT" dirty="0" err="1"/>
              <a:t>animam</a:t>
            </a:r>
            <a:r>
              <a:rPr lang="it-IT" dirty="0"/>
              <a:t> </a:t>
            </a:r>
            <a:r>
              <a:rPr lang="it-IT" dirty="0" err="1"/>
              <a:t>vix</a:t>
            </a:r>
            <a:r>
              <a:rPr lang="it-IT" dirty="0"/>
              <a:t> </a:t>
            </a:r>
            <a:r>
              <a:rPr lang="it-IT" dirty="0" err="1"/>
              <a:t>claudere</a:t>
            </a:r>
            <a:r>
              <a:rPr lang="it-IT" dirty="0"/>
              <a:t> </a:t>
            </a:r>
            <a:r>
              <a:rPr lang="it-IT" dirty="0" err="1"/>
              <a:t>quivit</a:t>
            </a:r>
            <a:r>
              <a:rPr lang="it-IT" dirty="0"/>
              <a:t>?</a:t>
            </a:r>
          </a:p>
          <a:p>
            <a:pPr marL="114300" indent="0">
              <a:buNone/>
            </a:pPr>
            <a:r>
              <a:rPr lang="it-IT" dirty="0"/>
              <a:t>A, mea vita, </a:t>
            </a:r>
            <a:r>
              <a:rPr lang="it-IT" dirty="0" err="1"/>
              <a:t>precor</a:t>
            </a:r>
            <a:r>
              <a:rPr lang="it-IT" dirty="0"/>
              <a:t>, </a:t>
            </a:r>
            <a:r>
              <a:rPr lang="it-IT" dirty="0" err="1"/>
              <a:t>numquam</a:t>
            </a:r>
            <a:r>
              <a:rPr lang="it-IT" dirty="0"/>
              <a:t> </a:t>
            </a:r>
            <a:r>
              <a:rPr lang="it-IT" dirty="0" err="1"/>
              <a:t>tam</a:t>
            </a:r>
            <a:r>
              <a:rPr lang="it-IT" dirty="0"/>
              <a:t> </a:t>
            </a:r>
            <a:r>
              <a:rPr lang="it-IT" dirty="0" err="1"/>
              <a:t>dira</a:t>
            </a:r>
            <a:r>
              <a:rPr lang="it-IT" dirty="0"/>
              <a:t> </a:t>
            </a:r>
            <a:r>
              <a:rPr lang="it-IT" dirty="0" err="1"/>
              <a:t>voluptas</a:t>
            </a:r>
            <a:endParaRPr lang="it-IT" dirty="0"/>
          </a:p>
          <a:p>
            <a:pPr marL="114300" indent="0">
              <a:buNone/>
            </a:pPr>
            <a:r>
              <a:rPr lang="it-IT" dirty="0"/>
              <a:t>te </a:t>
            </a:r>
            <a:r>
              <a:rPr lang="it-IT" dirty="0" err="1"/>
              <a:t>premat</a:t>
            </a:r>
            <a:r>
              <a:rPr lang="it-IT" dirty="0"/>
              <a:t>, ut </a:t>
            </a:r>
            <a:r>
              <a:rPr lang="it-IT" dirty="0" err="1"/>
              <a:t>Rhenus</a:t>
            </a:r>
            <a:r>
              <a:rPr lang="it-IT" dirty="0"/>
              <a:t> et </a:t>
            </a:r>
            <a:r>
              <a:rPr lang="it-IT" dirty="0" err="1"/>
              <a:t>Nayas</a:t>
            </a:r>
            <a:r>
              <a:rPr lang="it-IT" dirty="0"/>
              <a:t> </a:t>
            </a:r>
            <a:r>
              <a:rPr lang="it-IT" dirty="0" err="1"/>
              <a:t>illa</a:t>
            </a:r>
            <a:r>
              <a:rPr lang="it-IT" dirty="0"/>
              <a:t> </a:t>
            </a:r>
            <a:r>
              <a:rPr lang="it-IT" dirty="0" err="1"/>
              <a:t>recludat</a:t>
            </a:r>
            <a:r>
              <a:rPr lang="it-IT" dirty="0"/>
              <a:t>	85</a:t>
            </a:r>
          </a:p>
          <a:p>
            <a:pPr marL="114300" indent="0">
              <a:buNone/>
            </a:pPr>
            <a:r>
              <a:rPr lang="it-IT" dirty="0"/>
              <a:t>hoc illustre caput, cui </a:t>
            </a:r>
            <a:r>
              <a:rPr lang="it-IT" dirty="0" err="1"/>
              <a:t>iam</a:t>
            </a:r>
            <a:r>
              <a:rPr lang="it-IT" dirty="0"/>
              <a:t> </a:t>
            </a:r>
            <a:r>
              <a:rPr lang="it-IT" dirty="0" err="1"/>
              <a:t>frondator</a:t>
            </a:r>
            <a:r>
              <a:rPr lang="it-IT" dirty="0"/>
              <a:t> in alta</a:t>
            </a:r>
          </a:p>
          <a:p>
            <a:pPr marL="114300" indent="0">
              <a:buNone/>
            </a:pPr>
            <a:r>
              <a:rPr lang="it-IT" dirty="0" err="1"/>
              <a:t>virgine</a:t>
            </a:r>
            <a:r>
              <a:rPr lang="it-IT" dirty="0"/>
              <a:t> </a:t>
            </a:r>
            <a:r>
              <a:rPr lang="it-IT" dirty="0" err="1"/>
              <a:t>perpetuas</a:t>
            </a:r>
            <a:r>
              <a:rPr lang="it-IT" dirty="0"/>
              <a:t> </a:t>
            </a:r>
            <a:r>
              <a:rPr lang="it-IT" dirty="0" err="1"/>
              <a:t>festinat</a:t>
            </a:r>
            <a:r>
              <a:rPr lang="it-IT" dirty="0"/>
              <a:t> cernere </a:t>
            </a:r>
            <a:r>
              <a:rPr lang="it-IT" dirty="0" err="1"/>
              <a:t>frondes</a:t>
            </a:r>
            <a:r>
              <a:rPr lang="it-IT" dirty="0"/>
              <a:t>».</a:t>
            </a:r>
          </a:p>
          <a:p>
            <a:pPr marL="114300" indent="0">
              <a:buNone/>
            </a:pPr>
            <a:r>
              <a:rPr lang="it-IT" dirty="0" err="1"/>
              <a:t>Tityrus</a:t>
            </a:r>
            <a:r>
              <a:rPr lang="it-IT" dirty="0"/>
              <a:t> </a:t>
            </a:r>
            <a:r>
              <a:rPr lang="it-IT" dirty="0" err="1"/>
              <a:t>arridens</a:t>
            </a:r>
            <a:r>
              <a:rPr lang="it-IT" dirty="0"/>
              <a:t> et tota mente </a:t>
            </a:r>
            <a:r>
              <a:rPr lang="it-IT" dirty="0" err="1"/>
              <a:t>secundus</a:t>
            </a:r>
            <a:endParaRPr lang="it-IT" dirty="0"/>
          </a:p>
          <a:p>
            <a:pPr marL="114300" indent="0">
              <a:buNone/>
            </a:pPr>
            <a:r>
              <a:rPr lang="it-IT" dirty="0" err="1"/>
              <a:t>verba</a:t>
            </a:r>
            <a:r>
              <a:rPr lang="it-IT" dirty="0"/>
              <a:t> gregis magni </a:t>
            </a:r>
            <a:r>
              <a:rPr lang="it-IT" dirty="0" err="1"/>
              <a:t>tacitus</a:t>
            </a:r>
            <a:r>
              <a:rPr lang="it-IT" dirty="0"/>
              <a:t> </a:t>
            </a:r>
            <a:r>
              <a:rPr lang="it-IT" dirty="0" err="1"/>
              <a:t>concepit</a:t>
            </a:r>
            <a:r>
              <a:rPr lang="it-IT" dirty="0"/>
              <a:t> </a:t>
            </a:r>
            <a:r>
              <a:rPr lang="it-IT" dirty="0" err="1"/>
              <a:t>alumni</a:t>
            </a:r>
            <a:r>
              <a:rPr lang="it-IT" dirty="0"/>
              <a:t>.</a:t>
            </a:r>
          </a:p>
          <a:p>
            <a:pPr marL="114300" indent="0">
              <a:buNone/>
            </a:pPr>
            <a:r>
              <a:rPr lang="it-IT" dirty="0" err="1"/>
              <a:t>Sed</a:t>
            </a:r>
            <a:r>
              <a:rPr lang="it-IT" dirty="0"/>
              <a:t> </a:t>
            </a:r>
            <a:r>
              <a:rPr lang="it-IT" dirty="0" err="1"/>
              <a:t>quia</a:t>
            </a:r>
            <a:r>
              <a:rPr lang="it-IT" dirty="0"/>
              <a:t> </a:t>
            </a:r>
            <a:r>
              <a:rPr lang="it-IT" dirty="0" err="1"/>
              <a:t>tam</a:t>
            </a:r>
            <a:r>
              <a:rPr lang="it-IT" dirty="0"/>
              <a:t> proni </a:t>
            </a:r>
            <a:r>
              <a:rPr lang="it-IT" dirty="0" err="1"/>
              <a:t>scindebant</a:t>
            </a:r>
            <a:r>
              <a:rPr lang="it-IT" dirty="0"/>
              <a:t> </a:t>
            </a:r>
            <a:r>
              <a:rPr lang="it-IT" dirty="0" err="1"/>
              <a:t>ethra</a:t>
            </a:r>
            <a:r>
              <a:rPr lang="it-IT" dirty="0"/>
              <a:t> </a:t>
            </a:r>
            <a:r>
              <a:rPr lang="it-IT" dirty="0" err="1"/>
              <a:t>iugales</a:t>
            </a:r>
            <a:r>
              <a:rPr lang="it-IT" dirty="0"/>
              <a:t>,	90</a:t>
            </a:r>
          </a:p>
          <a:p>
            <a:pPr marL="114300" indent="0">
              <a:buNone/>
            </a:pPr>
            <a:r>
              <a:rPr lang="it-IT" dirty="0"/>
              <a:t>ut rem </a:t>
            </a:r>
            <a:r>
              <a:rPr lang="it-IT" dirty="0" err="1"/>
              <a:t>quamque</a:t>
            </a:r>
            <a:r>
              <a:rPr lang="it-IT" dirty="0"/>
              <a:t> sua </a:t>
            </a:r>
            <a:r>
              <a:rPr lang="it-IT" dirty="0" err="1"/>
              <a:t>iam</a:t>
            </a:r>
            <a:r>
              <a:rPr lang="it-IT" dirty="0"/>
              <a:t> </a:t>
            </a:r>
            <a:r>
              <a:rPr lang="it-IT" dirty="0" err="1"/>
              <a:t>multum</a:t>
            </a:r>
            <a:r>
              <a:rPr lang="it-IT" dirty="0"/>
              <a:t> </a:t>
            </a:r>
            <a:r>
              <a:rPr lang="it-IT" dirty="0" err="1"/>
              <a:t>vinceret</a:t>
            </a:r>
            <a:r>
              <a:rPr lang="it-IT" dirty="0"/>
              <a:t> umbra,</a:t>
            </a:r>
          </a:p>
          <a:p>
            <a:pPr marL="114300" indent="0">
              <a:buNone/>
            </a:pPr>
            <a:r>
              <a:rPr lang="it-IT" dirty="0" err="1"/>
              <a:t>virgiferi</a:t>
            </a:r>
            <a:r>
              <a:rPr lang="it-IT" dirty="0"/>
              <a:t>, </a:t>
            </a:r>
            <a:r>
              <a:rPr lang="it-IT" dirty="0" err="1"/>
              <a:t>silvis</a:t>
            </a:r>
            <a:r>
              <a:rPr lang="it-IT" dirty="0"/>
              <a:t> gelida </a:t>
            </a:r>
            <a:r>
              <a:rPr lang="it-IT" dirty="0" err="1"/>
              <a:t>cum</a:t>
            </a:r>
            <a:r>
              <a:rPr lang="it-IT" dirty="0"/>
              <a:t> valle </a:t>
            </a:r>
            <a:r>
              <a:rPr lang="it-IT" dirty="0" err="1"/>
              <a:t>relictis</a:t>
            </a:r>
            <a:r>
              <a:rPr lang="it-IT" dirty="0"/>
              <a:t>,</a:t>
            </a:r>
          </a:p>
          <a:p>
            <a:pPr marL="114300" indent="0">
              <a:buNone/>
            </a:pPr>
            <a:r>
              <a:rPr lang="it-IT" dirty="0"/>
              <a:t>post </a:t>
            </a:r>
            <a:r>
              <a:rPr lang="it-IT" dirty="0" err="1"/>
              <a:t>pecudes</a:t>
            </a:r>
            <a:r>
              <a:rPr lang="it-IT" dirty="0"/>
              <a:t> </a:t>
            </a:r>
            <a:r>
              <a:rPr lang="it-IT" dirty="0" err="1"/>
              <a:t>rediere</a:t>
            </a:r>
            <a:r>
              <a:rPr lang="it-IT" dirty="0"/>
              <a:t> </a:t>
            </a:r>
            <a:r>
              <a:rPr lang="it-IT" dirty="0" err="1"/>
              <a:t>suas</a:t>
            </a:r>
            <a:r>
              <a:rPr lang="it-IT" dirty="0"/>
              <a:t>, </a:t>
            </a:r>
            <a:r>
              <a:rPr lang="it-IT" dirty="0" err="1"/>
              <a:t>hirteque</a:t>
            </a:r>
            <a:r>
              <a:rPr lang="it-IT" dirty="0"/>
              <a:t> </a:t>
            </a:r>
            <a:r>
              <a:rPr lang="it-IT" dirty="0" err="1"/>
              <a:t>capelle</a:t>
            </a:r>
            <a:endParaRPr lang="it-IT" dirty="0"/>
          </a:p>
          <a:p>
            <a:pPr marL="114300" indent="0">
              <a:buNone/>
            </a:pPr>
            <a:r>
              <a:rPr lang="it-IT" dirty="0"/>
              <a:t>inde, </a:t>
            </a:r>
            <a:r>
              <a:rPr lang="it-IT" dirty="0" err="1"/>
              <a:t>velut</a:t>
            </a:r>
            <a:r>
              <a:rPr lang="it-IT" dirty="0"/>
              <a:t> </a:t>
            </a:r>
            <a:r>
              <a:rPr lang="it-IT" dirty="0" err="1"/>
              <a:t>reduces</a:t>
            </a:r>
            <a:r>
              <a:rPr lang="it-IT" dirty="0"/>
              <a:t> ad </a:t>
            </a:r>
            <a:r>
              <a:rPr lang="it-IT" dirty="0" err="1"/>
              <a:t>mollia</a:t>
            </a:r>
            <a:r>
              <a:rPr lang="it-IT" dirty="0"/>
              <a:t> </a:t>
            </a:r>
            <a:r>
              <a:rPr lang="it-IT" dirty="0" err="1"/>
              <a:t>prata</a:t>
            </a:r>
            <a:r>
              <a:rPr lang="it-IT" dirty="0"/>
              <a:t>, </a:t>
            </a:r>
            <a:r>
              <a:rPr lang="it-IT" dirty="0" err="1"/>
              <a:t>preibant</a:t>
            </a:r>
            <a:r>
              <a:rPr lang="it-IT" dirty="0"/>
              <a:t>.</a:t>
            </a:r>
          </a:p>
          <a:p>
            <a:pPr marL="114300" indent="0">
              <a:buNone/>
            </a:pPr>
            <a:r>
              <a:rPr lang="it-IT" dirty="0" err="1"/>
              <a:t>Callidus</a:t>
            </a:r>
            <a:r>
              <a:rPr lang="it-IT" dirty="0"/>
              <a:t> </a:t>
            </a:r>
            <a:r>
              <a:rPr lang="it-IT" dirty="0" err="1"/>
              <a:t>interea</a:t>
            </a:r>
            <a:r>
              <a:rPr lang="it-IT" dirty="0"/>
              <a:t> </a:t>
            </a:r>
            <a:r>
              <a:rPr lang="it-IT" dirty="0" err="1"/>
              <a:t>iuxta</a:t>
            </a:r>
            <a:r>
              <a:rPr lang="it-IT" dirty="0"/>
              <a:t> </a:t>
            </a:r>
            <a:r>
              <a:rPr lang="it-IT" dirty="0" err="1"/>
              <a:t>latitavit</a:t>
            </a:r>
            <a:r>
              <a:rPr lang="it-IT" dirty="0"/>
              <a:t> </a:t>
            </a:r>
            <a:r>
              <a:rPr lang="it-IT" dirty="0" err="1"/>
              <a:t>Iollas</a:t>
            </a:r>
            <a:r>
              <a:rPr lang="it-IT" dirty="0"/>
              <a:t>,	95</a:t>
            </a:r>
          </a:p>
          <a:p>
            <a:pPr marL="114300" indent="0">
              <a:buNone/>
            </a:pPr>
            <a:r>
              <a:rPr lang="it-IT" dirty="0"/>
              <a:t>omnia qui </a:t>
            </a:r>
            <a:r>
              <a:rPr lang="it-IT" dirty="0" err="1"/>
              <a:t>didicit</a:t>
            </a:r>
            <a:r>
              <a:rPr lang="it-IT" dirty="0"/>
              <a:t>, qui </a:t>
            </a:r>
            <a:r>
              <a:rPr lang="it-IT" dirty="0" err="1"/>
              <a:t>retulit</a:t>
            </a:r>
            <a:r>
              <a:rPr lang="it-IT" dirty="0"/>
              <a:t> omnia nobis:</a:t>
            </a:r>
          </a:p>
          <a:p>
            <a:pPr marL="114300" indent="0">
              <a:buNone/>
            </a:pPr>
            <a:r>
              <a:rPr lang="it-IT" dirty="0" err="1"/>
              <a:t>ille</a:t>
            </a:r>
            <a:r>
              <a:rPr lang="it-IT" dirty="0"/>
              <a:t> </a:t>
            </a:r>
            <a:r>
              <a:rPr lang="it-IT" dirty="0" err="1"/>
              <a:t>quidem</a:t>
            </a:r>
            <a:r>
              <a:rPr lang="it-IT" dirty="0"/>
              <a:t> nobis; et nos </a:t>
            </a:r>
            <a:r>
              <a:rPr lang="it-IT" dirty="0" err="1"/>
              <a:t>tibi</a:t>
            </a:r>
            <a:r>
              <a:rPr lang="it-IT" dirty="0"/>
              <a:t>, </a:t>
            </a:r>
            <a:r>
              <a:rPr lang="it-IT" dirty="0" err="1"/>
              <a:t>Mopse</a:t>
            </a:r>
            <a:r>
              <a:rPr lang="it-IT" dirty="0"/>
              <a:t>, </a:t>
            </a:r>
            <a:r>
              <a:rPr lang="it-IT" dirty="0" err="1"/>
              <a:t>poymus</a:t>
            </a:r>
            <a:r>
              <a:rPr lang="it-IT" dirty="0"/>
              <a:t>.	</a:t>
            </a:r>
          </a:p>
          <a:p>
            <a:pPr marL="114300" indent="0">
              <a:buNone/>
            </a:pPr>
            <a:endParaRPr lang="it-IT" dirty="0"/>
          </a:p>
        </p:txBody>
      </p:sp>
    </p:spTree>
    <p:extLst>
      <p:ext uri="{BB962C8B-B14F-4D97-AF65-F5344CB8AC3E}">
        <p14:creationId xmlns:p14="http://schemas.microsoft.com/office/powerpoint/2010/main" val="1642189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9E73D1A6-8510-4F7F-8F52-8F63219613A7}"/>
              </a:ext>
            </a:extLst>
          </p:cNvPr>
          <p:cNvSpPr>
            <a:spLocks noGrp="1"/>
          </p:cNvSpPr>
          <p:nvPr>
            <p:ph type="body" idx="1"/>
          </p:nvPr>
        </p:nvSpPr>
        <p:spPr>
          <a:xfrm>
            <a:off x="-140677" y="0"/>
            <a:ext cx="12332677" cy="6856214"/>
          </a:xfrm>
        </p:spPr>
        <p:txBody>
          <a:bodyPr numCol="3">
            <a:normAutofit fontScale="70000" lnSpcReduction="20000"/>
          </a:bodyPr>
          <a:lstStyle/>
          <a:p>
            <a:pPr marL="114300" indent="0">
              <a:buNone/>
            </a:pPr>
            <a:r>
              <a:rPr lang="it-IT" dirty="0">
                <a:solidFill>
                  <a:srgbClr val="FFFF00"/>
                </a:solidFill>
              </a:rPr>
              <a:t>Il rapido Eoo e gli altri alipedi, usciti dal vello</a:t>
            </a:r>
          </a:p>
          <a:p>
            <a:pPr marL="114300" indent="0">
              <a:buNone/>
            </a:pPr>
            <a:r>
              <a:rPr lang="it-IT" dirty="0">
                <a:solidFill>
                  <a:srgbClr val="FFFF00"/>
                </a:solidFill>
              </a:rPr>
              <a:t>del colchico Ariete, portavano il bel Titano.</a:t>
            </a:r>
          </a:p>
          <a:p>
            <a:pPr marL="114300" indent="0">
              <a:buNone/>
            </a:pPr>
            <a:r>
              <a:rPr lang="it-IT" dirty="0">
                <a:solidFill>
                  <a:srgbClr val="FFFF00"/>
                </a:solidFill>
              </a:rPr>
              <a:t>L'orbita, là dove comincia a piegare dall'alto,</a:t>
            </a:r>
          </a:p>
          <a:p>
            <a:pPr marL="114300" indent="0">
              <a:buNone/>
            </a:pPr>
            <a:r>
              <a:rPr lang="it-IT" dirty="0">
                <a:solidFill>
                  <a:srgbClr val="FFFF00"/>
                </a:solidFill>
              </a:rPr>
              <a:t>teneva librate alla pari tutte le ruote del carro,</a:t>
            </a:r>
          </a:p>
          <a:p>
            <a:pPr marL="114300" indent="0">
              <a:buNone/>
            </a:pPr>
            <a:r>
              <a:rPr lang="it-IT" dirty="0">
                <a:solidFill>
                  <a:srgbClr val="FFFF00"/>
                </a:solidFill>
              </a:rPr>
              <a:t>e le cose illuminate, solite ad essere superate in lunghezza dalle ombre,	5</a:t>
            </a:r>
          </a:p>
          <a:p>
            <a:pPr marL="114300" indent="0">
              <a:buNone/>
            </a:pPr>
            <a:r>
              <a:rPr lang="it-IT" dirty="0">
                <a:solidFill>
                  <a:srgbClr val="FFFF00"/>
                </a:solidFill>
              </a:rPr>
              <a:t>le superavano e lasciavano ribollire di calore i campi.</a:t>
            </a:r>
          </a:p>
          <a:p>
            <a:pPr marL="114300" indent="0">
              <a:buNone/>
            </a:pPr>
            <a:r>
              <a:rPr lang="it-IT" dirty="0">
                <a:solidFill>
                  <a:srgbClr val="FFFF00"/>
                </a:solidFill>
              </a:rPr>
              <a:t>Per questo </a:t>
            </a:r>
            <a:r>
              <a:rPr lang="it-IT" dirty="0" err="1">
                <a:solidFill>
                  <a:srgbClr val="FFFF00"/>
                </a:solidFill>
              </a:rPr>
              <a:t>Titiro</a:t>
            </a:r>
            <a:r>
              <a:rPr lang="it-IT" dirty="0">
                <a:solidFill>
                  <a:srgbClr val="FFFF00"/>
                </a:solidFill>
              </a:rPr>
              <a:t> e </a:t>
            </a:r>
            <a:r>
              <a:rPr lang="it-IT" dirty="0" err="1">
                <a:solidFill>
                  <a:srgbClr val="FFFF00"/>
                </a:solidFill>
              </a:rPr>
              <a:t>Alfesibeo</a:t>
            </a:r>
            <a:r>
              <a:rPr lang="it-IT" dirty="0">
                <a:solidFill>
                  <a:srgbClr val="FFFF00"/>
                </a:solidFill>
              </a:rPr>
              <a:t>, ambedue pietosi</a:t>
            </a:r>
          </a:p>
          <a:p>
            <a:pPr marL="114300" indent="0">
              <a:buNone/>
            </a:pPr>
            <a:r>
              <a:rPr lang="it-IT" dirty="0">
                <a:solidFill>
                  <a:srgbClr val="FFFF00"/>
                </a:solidFill>
              </a:rPr>
              <a:t>dei greggi e di sé stessi, si rifugiarono nel bosco,</a:t>
            </a:r>
          </a:p>
          <a:p>
            <a:pPr marL="114300" indent="0">
              <a:buNone/>
            </a:pPr>
            <a:r>
              <a:rPr lang="it-IT" dirty="0">
                <a:solidFill>
                  <a:srgbClr val="FFFF00"/>
                </a:solidFill>
              </a:rPr>
              <a:t>un bosco di frassini fitto di tigli e platani.</a:t>
            </a:r>
          </a:p>
          <a:p>
            <a:pPr marL="114300" indent="0">
              <a:buNone/>
            </a:pPr>
            <a:r>
              <a:rPr lang="it-IT" dirty="0"/>
              <a:t>E qui, mentre le pecore e le caprette insieme giacevano	10</a:t>
            </a:r>
          </a:p>
          <a:p>
            <a:pPr marL="114300" indent="0">
              <a:buNone/>
            </a:pPr>
            <a:r>
              <a:rPr lang="it-IT" dirty="0"/>
              <a:t>sull'erba silvestre e bevevano l'aria con le narici,</a:t>
            </a:r>
          </a:p>
          <a:p>
            <a:pPr marL="114300" indent="0">
              <a:buNone/>
            </a:pPr>
            <a:r>
              <a:rPr lang="it-IT" dirty="0" err="1"/>
              <a:t>Titiro</a:t>
            </a:r>
            <a:r>
              <a:rPr lang="it-IT" dirty="0"/>
              <a:t> protetto dalle fronde di un acero giaceva stancamente</a:t>
            </a:r>
          </a:p>
          <a:p>
            <a:pPr marL="114300" indent="0">
              <a:buNone/>
            </a:pPr>
            <a:r>
              <a:rPr lang="it-IT" dirty="0"/>
              <a:t>‑ poiché egli è vecchio ‑ su fiori di soporifero odore,</a:t>
            </a:r>
          </a:p>
          <a:p>
            <a:pPr marL="114300" indent="0">
              <a:buNone/>
            </a:pPr>
            <a:r>
              <a:rPr lang="it-IT" dirty="0"/>
              <a:t>e </a:t>
            </a:r>
            <a:r>
              <a:rPr lang="it-IT" dirty="0" err="1"/>
              <a:t>Alfesibeo</a:t>
            </a:r>
            <a:r>
              <a:rPr lang="it-IT" dirty="0"/>
              <a:t>, pronto a parlare, stava appoggiato</a:t>
            </a:r>
          </a:p>
          <a:p>
            <a:pPr marL="114300" indent="0">
              <a:buNone/>
            </a:pPr>
            <a:r>
              <a:rPr lang="it-IT" dirty="0"/>
              <a:t>a un nodoso bastone divelto dal tronco d'un pero.	15</a:t>
            </a:r>
          </a:p>
          <a:p>
            <a:pPr marL="114300" indent="0">
              <a:buNone/>
            </a:pPr>
            <a:r>
              <a:rPr lang="it-IT" dirty="0"/>
              <a:t>«</a:t>
            </a:r>
            <a:r>
              <a:rPr lang="it-IT" dirty="0" err="1"/>
              <a:t>Titiro</a:t>
            </a:r>
            <a:r>
              <a:rPr lang="it-IT" dirty="0"/>
              <a:t>,» diceva «io non mi meraviglio che le anime umane</a:t>
            </a:r>
          </a:p>
          <a:p>
            <a:pPr marL="114300" indent="0">
              <a:buNone/>
            </a:pPr>
            <a:r>
              <a:rPr lang="it-IT" dirty="0"/>
              <a:t>tendano alle stelle, di dove vennero quando novelle entrarono nei nostri corpi;</a:t>
            </a:r>
          </a:p>
          <a:p>
            <a:pPr marL="114300" indent="0">
              <a:buNone/>
            </a:pPr>
            <a:r>
              <a:rPr lang="it-IT" dirty="0"/>
              <a:t>che piaccia di far risonare il </a:t>
            </a:r>
            <a:r>
              <a:rPr lang="it-IT" dirty="0" err="1"/>
              <a:t>Caistro</a:t>
            </a:r>
            <a:r>
              <a:rPr lang="it-IT" dirty="0"/>
              <a:t> ai nivei uccelli,</a:t>
            </a:r>
          </a:p>
          <a:p>
            <a:pPr marL="114300" indent="0">
              <a:buNone/>
            </a:pPr>
            <a:r>
              <a:rPr lang="it-IT" dirty="0"/>
              <a:t>allietati dal dolce clima e dalla valle palustre;</a:t>
            </a:r>
          </a:p>
          <a:p>
            <a:pPr marL="114300" indent="0">
              <a:buNone/>
            </a:pPr>
            <a:r>
              <a:rPr lang="it-IT" dirty="0"/>
              <a:t>che i pesci marini si adunino e lascino il mare,	20</a:t>
            </a:r>
          </a:p>
          <a:p>
            <a:pPr marL="114300" indent="0">
              <a:buNone/>
            </a:pPr>
            <a:r>
              <a:rPr lang="it-IT" dirty="0"/>
              <a:t>dove i fiumi giungono a toccare i confini di Nereo;</a:t>
            </a:r>
          </a:p>
          <a:p>
            <a:pPr marL="114300" indent="0">
              <a:buNone/>
            </a:pPr>
            <a:r>
              <a:rPr lang="it-IT" dirty="0"/>
              <a:t>che le tigri ircane macchino di sangue il Caucaso;</a:t>
            </a:r>
          </a:p>
          <a:p>
            <a:pPr marL="114300" indent="0">
              <a:buNone/>
            </a:pPr>
            <a:r>
              <a:rPr lang="it-IT" dirty="0"/>
              <a:t>che la serpe spazzi con le squame le sabbie di Libia:</a:t>
            </a:r>
          </a:p>
          <a:p>
            <a:pPr marL="114300" indent="0">
              <a:buNone/>
            </a:pPr>
            <a:r>
              <a:rPr lang="it-IT" dirty="0"/>
              <a:t>poiché a ciascun essere piacciono le cose conformi alla propria natura.</a:t>
            </a:r>
          </a:p>
          <a:p>
            <a:pPr marL="114300" indent="0">
              <a:buNone/>
            </a:pPr>
            <a:r>
              <a:rPr lang="it-IT" dirty="0">
                <a:solidFill>
                  <a:srgbClr val="FFFF00"/>
                </a:solidFill>
              </a:rPr>
              <a:t>Mi stupisco invece, e con me si stupiscono	25</a:t>
            </a:r>
          </a:p>
          <a:p>
            <a:pPr marL="114300" indent="0">
              <a:buNone/>
            </a:pPr>
            <a:r>
              <a:rPr lang="it-IT" dirty="0">
                <a:solidFill>
                  <a:srgbClr val="FFFF00"/>
                </a:solidFill>
              </a:rPr>
              <a:t>tutti gli altri pastori che abitano i campi siculi,</a:t>
            </a:r>
          </a:p>
          <a:p>
            <a:pPr marL="114300" indent="0">
              <a:buNone/>
            </a:pPr>
            <a:r>
              <a:rPr lang="it-IT" dirty="0">
                <a:solidFill>
                  <a:srgbClr val="FFFF00"/>
                </a:solidFill>
              </a:rPr>
              <a:t>che a </a:t>
            </a:r>
            <a:r>
              <a:rPr lang="it-IT" dirty="0" err="1">
                <a:solidFill>
                  <a:srgbClr val="FFFF00"/>
                </a:solidFill>
              </a:rPr>
              <a:t>Mopso</a:t>
            </a:r>
            <a:r>
              <a:rPr lang="it-IT" dirty="0">
                <a:solidFill>
                  <a:srgbClr val="FFFF00"/>
                </a:solidFill>
              </a:rPr>
              <a:t> piacciano le aride rupi dei Ciclopi sotto l'Etna»</a:t>
            </a:r>
            <a:r>
              <a:rPr lang="it-IT" dirty="0"/>
              <a:t>.</a:t>
            </a:r>
          </a:p>
          <a:p>
            <a:pPr marL="114300" indent="0">
              <a:buNone/>
            </a:pPr>
            <a:r>
              <a:rPr lang="it-IT" dirty="0"/>
              <a:t>Aveva appena finito di parlare, che subito arriva </a:t>
            </a:r>
            <a:r>
              <a:rPr lang="it-IT" dirty="0" err="1"/>
              <a:t>Melibeo</a:t>
            </a:r>
            <a:endParaRPr lang="it-IT" dirty="0"/>
          </a:p>
          <a:p>
            <a:pPr marL="114300" indent="0">
              <a:buNone/>
            </a:pPr>
            <a:r>
              <a:rPr lang="it-IT" dirty="0"/>
              <a:t>accaldato e balbettante per l'affanno, e a stento «Ecco, </a:t>
            </a:r>
            <a:r>
              <a:rPr lang="it-IT" dirty="0" err="1"/>
              <a:t>Titiro</a:t>
            </a:r>
            <a:r>
              <a:rPr lang="it-IT" dirty="0"/>
              <a:t>» disse.</a:t>
            </a:r>
          </a:p>
          <a:p>
            <a:pPr marL="114300" indent="0">
              <a:buNone/>
            </a:pPr>
            <a:r>
              <a:rPr lang="it-IT" dirty="0"/>
              <a:t>Risero quei vecchi dell'affanno del giovane,	30</a:t>
            </a:r>
          </a:p>
          <a:p>
            <a:pPr marL="114300" indent="0">
              <a:buNone/>
            </a:pPr>
            <a:r>
              <a:rPr lang="it-IT" dirty="0"/>
              <a:t>quanto i Sicani risero di </a:t>
            </a:r>
            <a:r>
              <a:rPr lang="it-IT" dirty="0" err="1"/>
              <a:t>Sergesto</a:t>
            </a:r>
            <a:r>
              <a:rPr lang="it-IT" dirty="0"/>
              <a:t> staccatosi dallo scoglio.</a:t>
            </a:r>
          </a:p>
          <a:p>
            <a:pPr marL="114300" indent="0">
              <a:buNone/>
            </a:pPr>
            <a:r>
              <a:rPr lang="it-IT" dirty="0"/>
              <a:t>Allora il più anziano levò la testa bianca dal verde cespuglio</a:t>
            </a:r>
          </a:p>
          <a:p>
            <a:pPr marL="114300" indent="0">
              <a:buNone/>
            </a:pPr>
            <a:r>
              <a:rPr lang="it-IT" dirty="0"/>
              <a:t>e a lui, che soffiava con le narici larghe, disse:</a:t>
            </a:r>
          </a:p>
          <a:p>
            <a:pPr marL="114300" indent="0">
              <a:buNone/>
            </a:pPr>
            <a:r>
              <a:rPr lang="it-IT" dirty="0"/>
              <a:t>«O troppo giovane, che novità ti ha spinto</a:t>
            </a:r>
          </a:p>
          <a:p>
            <a:pPr marL="114300" indent="0">
              <a:buNone/>
            </a:pPr>
            <a:r>
              <a:rPr lang="it-IT" dirty="0"/>
              <a:t>ad angustiare con una corsa così rapida i mantici del petto?».	35</a:t>
            </a:r>
          </a:p>
          <a:p>
            <a:pPr marL="114300" indent="0">
              <a:buNone/>
            </a:pPr>
            <a:r>
              <a:rPr lang="it-IT" dirty="0"/>
              <a:t>Quegli non rispose, ma quando alle sue labbra tremanti</a:t>
            </a:r>
          </a:p>
          <a:p>
            <a:pPr marL="114300" indent="0">
              <a:buNone/>
            </a:pPr>
            <a:r>
              <a:rPr lang="it-IT" dirty="0"/>
              <a:t>si adattò il flauto di canna che aveva in mano,</a:t>
            </a:r>
          </a:p>
          <a:p>
            <a:pPr marL="114300" indent="0">
              <a:buNone/>
            </a:pPr>
            <a:r>
              <a:rPr lang="it-IT" dirty="0"/>
              <a:t>non ne venne alle avide orecchie un suono semplice,</a:t>
            </a:r>
          </a:p>
          <a:p>
            <a:pPr marL="114300" indent="0">
              <a:buNone/>
            </a:pPr>
            <a:r>
              <a:rPr lang="it-IT" dirty="0"/>
              <a:t>ma, poiché il ragazzo si sforzava di trarre parole dalle canne</a:t>
            </a:r>
          </a:p>
          <a:p>
            <a:pPr marL="114300" indent="0">
              <a:buNone/>
            </a:pPr>
            <a:r>
              <a:rPr lang="it-IT" dirty="0"/>
              <a:t>‑ dirò cose mirabili e pur vere ‑, il flauto cantò:	40</a:t>
            </a:r>
          </a:p>
          <a:p>
            <a:pPr marL="114300" indent="0">
              <a:buNone/>
            </a:pPr>
            <a:r>
              <a:rPr lang="it-IT" dirty="0"/>
              <a:t>Forte sub </a:t>
            </a:r>
            <a:r>
              <a:rPr lang="it-IT" dirty="0" err="1"/>
              <a:t>inriguos</a:t>
            </a:r>
            <a:r>
              <a:rPr lang="it-IT" dirty="0"/>
              <a:t> </a:t>
            </a:r>
            <a:r>
              <a:rPr lang="it-IT" dirty="0" err="1"/>
              <a:t>colles</a:t>
            </a:r>
            <a:r>
              <a:rPr lang="it-IT" dirty="0"/>
              <a:t>, </a:t>
            </a:r>
            <a:r>
              <a:rPr lang="it-IT" dirty="0" err="1"/>
              <a:t>ubi</a:t>
            </a:r>
            <a:r>
              <a:rPr lang="it-IT" dirty="0"/>
              <a:t> </a:t>
            </a:r>
            <a:r>
              <a:rPr lang="it-IT" dirty="0" err="1"/>
              <a:t>Sarpina</a:t>
            </a:r>
            <a:r>
              <a:rPr lang="it-IT" dirty="0"/>
              <a:t> </a:t>
            </a:r>
            <a:r>
              <a:rPr lang="it-IT" dirty="0" err="1"/>
              <a:t>Rheno</a:t>
            </a:r>
            <a:r>
              <a:rPr lang="it-IT" dirty="0"/>
              <a:t>;</a:t>
            </a:r>
          </a:p>
          <a:p>
            <a:pPr marL="114300" indent="0">
              <a:buNone/>
            </a:pPr>
            <a:r>
              <a:rPr lang="it-IT" dirty="0"/>
              <a:t>e, se avesse emesso tre soffi oltre quelli intonati,</a:t>
            </a:r>
          </a:p>
          <a:p>
            <a:pPr marL="114300" indent="0">
              <a:buNone/>
            </a:pPr>
            <a:r>
              <a:rPr lang="it-IT" dirty="0"/>
              <a:t>avrebbe incantato con cento versi i pastori che taciti ascoltavano.</a:t>
            </a:r>
          </a:p>
          <a:p>
            <a:pPr marL="114300" indent="0">
              <a:buNone/>
            </a:pPr>
            <a:r>
              <a:rPr lang="it-IT" dirty="0" err="1"/>
              <a:t>Titiro</a:t>
            </a:r>
            <a:r>
              <a:rPr lang="it-IT" dirty="0"/>
              <a:t> e con lui </a:t>
            </a:r>
            <a:r>
              <a:rPr lang="it-IT" dirty="0" err="1"/>
              <a:t>Alfesibeo</a:t>
            </a:r>
            <a:r>
              <a:rPr lang="it-IT" dirty="0"/>
              <a:t> aveva inteso;</a:t>
            </a:r>
          </a:p>
          <a:p>
            <a:pPr marL="114300" indent="0">
              <a:buNone/>
            </a:pPr>
            <a:r>
              <a:rPr lang="it-IT" dirty="0"/>
              <a:t>e a </a:t>
            </a:r>
            <a:r>
              <a:rPr lang="it-IT" dirty="0" err="1"/>
              <a:t>Titiro</a:t>
            </a:r>
            <a:r>
              <a:rPr lang="it-IT" dirty="0"/>
              <a:t> si volgono le parole di </a:t>
            </a:r>
            <a:r>
              <a:rPr lang="it-IT" dirty="0" err="1"/>
              <a:t>Alfesibeo</a:t>
            </a:r>
            <a:r>
              <a:rPr lang="it-IT" dirty="0"/>
              <a:t>:	45</a:t>
            </a:r>
          </a:p>
          <a:p>
            <a:pPr marL="114300" indent="0">
              <a:buNone/>
            </a:pPr>
            <a:r>
              <a:rPr lang="it-IT" dirty="0"/>
              <a:t>«Così, venerando vecchio, tu oseresti lasciare i rugiadosi campi del </a:t>
            </a:r>
            <a:r>
              <a:rPr lang="it-IT" dirty="0" err="1"/>
              <a:t>Peloro</a:t>
            </a:r>
            <a:endParaRPr lang="it-IT" dirty="0"/>
          </a:p>
          <a:p>
            <a:pPr marL="114300" indent="0">
              <a:buNone/>
            </a:pPr>
            <a:r>
              <a:rPr lang="it-IT" dirty="0"/>
              <a:t>per andare nell'antro del Ciclope?».</a:t>
            </a:r>
          </a:p>
          <a:p>
            <a:pPr marL="114300" indent="0">
              <a:buNone/>
            </a:pPr>
            <a:r>
              <a:rPr lang="it-IT" dirty="0"/>
              <a:t>Quegli: «Perché dubiti di ciò? Perché mi saggi, carissimo?».</a:t>
            </a:r>
          </a:p>
          <a:p>
            <a:pPr marL="114300" indent="0">
              <a:buNone/>
            </a:pPr>
            <a:r>
              <a:rPr lang="it-IT" dirty="0"/>
              <a:t>«Perché dubito? Perché ti saggio?» ribatte allora </a:t>
            </a:r>
            <a:r>
              <a:rPr lang="it-IT" dirty="0" err="1"/>
              <a:t>Alfesibeo</a:t>
            </a:r>
            <a:r>
              <a:rPr lang="it-IT" dirty="0"/>
              <a:t>:</a:t>
            </a:r>
          </a:p>
          <a:p>
            <a:pPr marL="114300" indent="0">
              <a:buNone/>
            </a:pPr>
            <a:r>
              <a:rPr lang="it-IT" dirty="0"/>
              <a:t>«Non t'avvedi che per virtù di un dio	50</a:t>
            </a:r>
          </a:p>
          <a:p>
            <a:pPr marL="114300" indent="0">
              <a:buNone/>
            </a:pPr>
            <a:r>
              <a:rPr lang="it-IT" dirty="0"/>
              <a:t>il flauto è fatto canoro e simile alle canne nate dal bisbiglio,</a:t>
            </a:r>
          </a:p>
          <a:p>
            <a:pPr marL="114300" indent="0">
              <a:buNone/>
            </a:pPr>
            <a:r>
              <a:rPr lang="it-IT" dirty="0"/>
              <a:t>da quel bisbiglio che rivelava la vergogna delle tempie del re</a:t>
            </a:r>
          </a:p>
          <a:p>
            <a:pPr marL="114300" indent="0">
              <a:buNone/>
            </a:pPr>
            <a:r>
              <a:rPr lang="it-IT" dirty="0"/>
              <a:t>che per ordine di Bromio dorò la rena del </a:t>
            </a:r>
            <a:r>
              <a:rPr lang="it-IT" dirty="0" err="1"/>
              <a:t>Pattolo</a:t>
            </a:r>
            <a:r>
              <a:rPr lang="it-IT" dirty="0"/>
              <a:t>?</a:t>
            </a:r>
          </a:p>
          <a:p>
            <a:pPr marL="114300" indent="0">
              <a:buNone/>
            </a:pPr>
            <a:r>
              <a:rPr lang="it-IT" dirty="0"/>
              <a:t>Se esso t'invita al lido coperto di pomice etnea,</a:t>
            </a:r>
          </a:p>
          <a:p>
            <a:pPr marL="114300" indent="0">
              <a:buNone/>
            </a:pPr>
            <a:r>
              <a:rPr lang="it-IT" dirty="0"/>
              <a:t>non credere, fortunato vecchio, a falso favore,	55</a:t>
            </a:r>
          </a:p>
          <a:p>
            <a:pPr marL="114300" indent="0">
              <a:buNone/>
            </a:pPr>
            <a:r>
              <a:rPr lang="it-IT" dirty="0"/>
              <a:t>e abbi pietà delle Driadi di questo luogo e dei tuoi greggi.</a:t>
            </a:r>
          </a:p>
          <a:p>
            <a:pPr marL="114300" indent="0">
              <a:buNone/>
            </a:pPr>
            <a:r>
              <a:rPr lang="it-IT" dirty="0"/>
              <a:t>Te assente piangeranno i monti, te le nostre balze,</a:t>
            </a:r>
          </a:p>
          <a:p>
            <a:pPr marL="114300" indent="0">
              <a:buNone/>
            </a:pPr>
            <a:r>
              <a:rPr lang="it-IT" dirty="0"/>
              <a:t>te i fiumi, e le Ninfe che con me temono il peggio,</a:t>
            </a:r>
          </a:p>
          <a:p>
            <a:pPr marL="114300" indent="0">
              <a:buNone/>
            </a:pPr>
            <a:r>
              <a:rPr lang="it-IT" dirty="0"/>
              <a:t>e svanirà l'invidia che ha ora di noi il Pachino:</a:t>
            </a:r>
          </a:p>
          <a:p>
            <a:pPr marL="114300" indent="0">
              <a:buNone/>
            </a:pPr>
            <a:r>
              <a:rPr lang="it-IT" dirty="0"/>
              <a:t>e a noi pastori dorrà d'averti conosciuto.	60</a:t>
            </a:r>
          </a:p>
          <a:p>
            <a:pPr marL="114300" indent="0">
              <a:buNone/>
            </a:pPr>
            <a:r>
              <a:rPr lang="it-IT" dirty="0"/>
              <a:t>Fortunato vecchio, non voler privare del tuo nome duraturo</a:t>
            </a:r>
          </a:p>
          <a:p>
            <a:pPr marL="114300" indent="0">
              <a:buNone/>
            </a:pPr>
            <a:r>
              <a:rPr lang="it-IT" dirty="0"/>
              <a:t>le fonti e i pascoli noti».</a:t>
            </a:r>
          </a:p>
          <a:p>
            <a:pPr marL="114300" indent="0">
              <a:buNone/>
            </a:pPr>
            <a:r>
              <a:rPr lang="it-IT" dirty="0"/>
              <a:t>«O tu che sei meritatamente più che metà di questo petto,»</a:t>
            </a:r>
          </a:p>
          <a:p>
            <a:pPr marL="114300" indent="0">
              <a:buNone/>
            </a:pPr>
            <a:r>
              <a:rPr lang="it-IT" dirty="0"/>
              <a:t>disse il vecchio </a:t>
            </a:r>
            <a:r>
              <a:rPr lang="it-IT" dirty="0" err="1"/>
              <a:t>Titiro</a:t>
            </a:r>
            <a:r>
              <a:rPr lang="it-IT" dirty="0"/>
              <a:t> con la mano sul cuore</a:t>
            </a:r>
          </a:p>
          <a:p>
            <a:pPr marL="114300" indent="0">
              <a:buNone/>
            </a:pPr>
            <a:r>
              <a:rPr lang="it-IT" dirty="0"/>
              <a:t>«</a:t>
            </a:r>
            <a:r>
              <a:rPr lang="it-IT" dirty="0" err="1"/>
              <a:t>Mopso</a:t>
            </a:r>
            <a:r>
              <a:rPr lang="it-IT" dirty="0"/>
              <a:t>, a me unito da reciproco amore in grazia di quelle	65</a:t>
            </a:r>
          </a:p>
          <a:p>
            <a:pPr marL="114300" indent="0">
              <a:buNone/>
            </a:pPr>
            <a:r>
              <a:rPr lang="it-IT" dirty="0"/>
              <a:t>che spaventate fuggirono </a:t>
            </a:r>
            <a:r>
              <a:rPr lang="it-IT" dirty="0" err="1"/>
              <a:t>Pireneo</a:t>
            </a:r>
            <a:r>
              <a:rPr lang="it-IT" dirty="0"/>
              <a:t> turpemente acceso,</a:t>
            </a:r>
          </a:p>
          <a:p>
            <a:pPr marL="114300" indent="0">
              <a:buNone/>
            </a:pPr>
            <a:r>
              <a:rPr lang="it-IT" dirty="0"/>
              <a:t>pensando che io dimori nei lidi a destra del Po</a:t>
            </a:r>
          </a:p>
          <a:p>
            <a:pPr marL="114300" indent="0">
              <a:buNone/>
            </a:pPr>
            <a:r>
              <a:rPr lang="it-IT" dirty="0"/>
              <a:t>e a sinistra del Rubicone, dove l'Adriatico chiude la terra emiliana,</a:t>
            </a:r>
          </a:p>
          <a:p>
            <a:pPr marL="114300" indent="0">
              <a:buNone/>
            </a:pPr>
            <a:r>
              <a:rPr lang="it-IT" dirty="0"/>
              <a:t>ci loda i pascoli del lido etneo,</a:t>
            </a:r>
          </a:p>
          <a:p>
            <a:pPr marL="114300" indent="0">
              <a:buNone/>
            </a:pPr>
            <a:r>
              <a:rPr lang="it-IT" dirty="0"/>
              <a:t>ignorando che noi due viviamo sulla molle erba	70</a:t>
            </a:r>
          </a:p>
          <a:p>
            <a:pPr marL="114300" indent="0">
              <a:buNone/>
            </a:pPr>
            <a:r>
              <a:rPr lang="it-IT" dirty="0"/>
              <a:t>di un monte trinacrio, del quale altro non ha mai nutrito</a:t>
            </a:r>
          </a:p>
          <a:p>
            <a:pPr marL="114300" indent="0">
              <a:buNone/>
            </a:pPr>
            <a:r>
              <a:rPr lang="it-IT" dirty="0"/>
              <a:t>più pinguemente greggi e armenti fra i monti siculi.</a:t>
            </a:r>
          </a:p>
          <a:p>
            <a:pPr marL="114300" indent="0">
              <a:buNone/>
            </a:pPr>
            <a:r>
              <a:rPr lang="it-IT" dirty="0"/>
              <a:t>Ma benché i sassi etnei </a:t>
            </a:r>
            <a:r>
              <a:rPr lang="it-IT" dirty="0" err="1"/>
              <a:t>sian</a:t>
            </a:r>
            <a:r>
              <a:rPr lang="it-IT" dirty="0"/>
              <a:t> da posporre al verde suolo del </a:t>
            </a:r>
            <a:r>
              <a:rPr lang="it-IT" dirty="0" err="1"/>
              <a:t>Peloro</a:t>
            </a:r>
            <a:r>
              <a:rPr lang="it-IT" dirty="0"/>
              <a:t>,</a:t>
            </a:r>
          </a:p>
          <a:p>
            <a:pPr marL="114300" indent="0">
              <a:buNone/>
            </a:pPr>
            <a:r>
              <a:rPr lang="it-IT" dirty="0"/>
              <a:t>ci andrei per vedere </a:t>
            </a:r>
            <a:r>
              <a:rPr lang="it-IT" dirty="0" err="1"/>
              <a:t>Mopso</a:t>
            </a:r>
            <a:r>
              <a:rPr lang="it-IT" dirty="0"/>
              <a:t> lasciando qui il gregge,</a:t>
            </a:r>
          </a:p>
          <a:p>
            <a:pPr marL="114300" indent="0">
              <a:buNone/>
            </a:pPr>
            <a:r>
              <a:rPr lang="it-IT" dirty="0"/>
              <a:t>se non temessi te, Polifemo».	75</a:t>
            </a:r>
          </a:p>
          <a:p>
            <a:pPr marL="114300" indent="0">
              <a:buNone/>
            </a:pPr>
            <a:r>
              <a:rPr lang="it-IT" dirty="0"/>
              <a:t>«Chi non avrebbe orrore di Polifemo,» disse </a:t>
            </a:r>
            <a:r>
              <a:rPr lang="it-IT" dirty="0" err="1"/>
              <a:t>Alfesibeo</a:t>
            </a:r>
            <a:endParaRPr lang="it-IT" dirty="0"/>
          </a:p>
          <a:p>
            <a:pPr marL="114300" indent="0">
              <a:buNone/>
            </a:pPr>
            <a:r>
              <a:rPr lang="it-IT" dirty="0"/>
              <a:t>«avvezzo a macchiarsi il grifo di sangue umano</a:t>
            </a:r>
          </a:p>
          <a:p>
            <a:pPr marL="114300" indent="0">
              <a:buNone/>
            </a:pPr>
            <a:r>
              <a:rPr lang="it-IT" dirty="0"/>
              <a:t>già da quel tempo quando Galatea lo vide sbranare</a:t>
            </a:r>
          </a:p>
          <a:p>
            <a:pPr marL="114300" indent="0">
              <a:buNone/>
            </a:pPr>
            <a:r>
              <a:rPr lang="it-IT" dirty="0"/>
              <a:t>le viscere dell'abbandonato Aci, ahi misero?</a:t>
            </a:r>
          </a:p>
          <a:p>
            <a:pPr marL="114300" indent="0">
              <a:buNone/>
            </a:pPr>
            <a:r>
              <a:rPr lang="it-IT" dirty="0"/>
              <a:t>A stento ella scampò: sarebbe forse valsa la forza dell'amore,	80</a:t>
            </a:r>
          </a:p>
          <a:p>
            <a:pPr marL="114300" indent="0">
              <a:buNone/>
            </a:pPr>
            <a:r>
              <a:rPr lang="it-IT" dirty="0"/>
              <a:t>finché la feroce rabbia schiumava per sì grande ira?</a:t>
            </a:r>
          </a:p>
          <a:p>
            <a:pPr marL="114300" indent="0">
              <a:buNone/>
            </a:pPr>
            <a:r>
              <a:rPr lang="it-IT" dirty="0"/>
              <a:t>E che, se Achemenide poté a fatica trattenere l'anima nel corpo</a:t>
            </a:r>
          </a:p>
          <a:p>
            <a:pPr marL="114300" indent="0">
              <a:buNone/>
            </a:pPr>
            <a:r>
              <a:rPr lang="it-IT" dirty="0"/>
              <a:t>al solo vederlo grondante del sangue dei compagni?</a:t>
            </a:r>
          </a:p>
          <a:p>
            <a:pPr marL="114300" indent="0">
              <a:buNone/>
            </a:pPr>
            <a:r>
              <a:rPr lang="it-IT" dirty="0"/>
              <a:t>Ah, vita mia, ti prego, non mai un sì crudele desiderio</a:t>
            </a:r>
          </a:p>
          <a:p>
            <a:pPr marL="114300" indent="0">
              <a:buNone/>
            </a:pPr>
            <a:r>
              <a:rPr lang="it-IT" dirty="0"/>
              <a:t>ti spinga, che il Reno e quella Naiade chiudano	85</a:t>
            </a:r>
          </a:p>
          <a:p>
            <a:pPr marL="114300" indent="0">
              <a:buNone/>
            </a:pPr>
            <a:r>
              <a:rPr lang="it-IT" dirty="0"/>
              <a:t>il tuo raggiante capo, cui il potatore</a:t>
            </a:r>
          </a:p>
          <a:p>
            <a:pPr marL="114300" indent="0">
              <a:buNone/>
            </a:pPr>
            <a:r>
              <a:rPr lang="it-IT" dirty="0"/>
              <a:t>già s'affretta a scegliere le foglie perenni sull'alta vergine».</a:t>
            </a:r>
          </a:p>
          <a:p>
            <a:pPr marL="114300" indent="0">
              <a:buNone/>
            </a:pPr>
            <a:r>
              <a:rPr lang="it-IT" dirty="0"/>
              <a:t>Sorridendo e assentendo con tutta l'anima </a:t>
            </a:r>
            <a:r>
              <a:rPr lang="it-IT" dirty="0" err="1"/>
              <a:t>Titiro</a:t>
            </a:r>
            <a:endParaRPr lang="it-IT" dirty="0"/>
          </a:p>
          <a:p>
            <a:pPr marL="114300" indent="0">
              <a:buNone/>
            </a:pPr>
            <a:r>
              <a:rPr lang="it-IT" dirty="0"/>
              <a:t>ascoltò in silenzio le parole dell'allevatore del gran gregge.</a:t>
            </a:r>
          </a:p>
          <a:p>
            <a:pPr marL="114300" indent="0">
              <a:buNone/>
            </a:pPr>
            <a:r>
              <a:rPr lang="it-IT" dirty="0"/>
              <a:t>Ma poiché i cavalli del sole solcavano l'etere così bassi	90</a:t>
            </a:r>
          </a:p>
          <a:p>
            <a:pPr marL="114300" indent="0">
              <a:buNone/>
            </a:pPr>
            <a:r>
              <a:rPr lang="it-IT" dirty="0"/>
              <a:t>che già tutte le cose la loro ombra superava di molto,</a:t>
            </a:r>
          </a:p>
          <a:p>
            <a:pPr marL="114300" indent="0">
              <a:buNone/>
            </a:pPr>
            <a:r>
              <a:rPr lang="it-IT" dirty="0"/>
              <a:t>i vergari, lasciate le selve e la fresca valle,</a:t>
            </a:r>
          </a:p>
          <a:p>
            <a:pPr marL="114300" indent="0">
              <a:buNone/>
            </a:pPr>
            <a:r>
              <a:rPr lang="it-IT" dirty="0"/>
              <a:t>ritornarono dietro le loro bestie, e le ispide caprette li precedevano</a:t>
            </a:r>
          </a:p>
          <a:p>
            <a:pPr marL="114300" indent="0">
              <a:buNone/>
            </a:pPr>
            <a:r>
              <a:rPr lang="it-IT" dirty="0"/>
              <a:t>quasi di lì tornassero ai teneri prati.</a:t>
            </a:r>
          </a:p>
          <a:p>
            <a:pPr marL="114300" indent="0">
              <a:buNone/>
            </a:pPr>
            <a:r>
              <a:rPr lang="it-IT" dirty="0"/>
              <a:t>Intanto era rimasto nascosto nei pressi l'astuto Iolla,	95</a:t>
            </a:r>
          </a:p>
          <a:p>
            <a:pPr marL="114300" indent="0">
              <a:buNone/>
            </a:pPr>
            <a:r>
              <a:rPr lang="it-IT" dirty="0"/>
              <a:t>che ascoltò ogni cosa, che ogni cosa ci riferì:</a:t>
            </a:r>
          </a:p>
          <a:p>
            <a:pPr marL="114300" indent="0">
              <a:buNone/>
            </a:pPr>
            <a:r>
              <a:rPr lang="it-IT" dirty="0"/>
              <a:t>egli cantò questo e noi a noi a te, o </a:t>
            </a:r>
            <a:r>
              <a:rPr lang="it-IT" dirty="0" err="1"/>
              <a:t>Mopso</a:t>
            </a:r>
            <a:r>
              <a:rPr lang="it-IT" dirty="0"/>
              <a:t>.	</a:t>
            </a:r>
          </a:p>
        </p:txBody>
      </p:sp>
    </p:spTree>
    <p:extLst>
      <p:ext uri="{BB962C8B-B14F-4D97-AF65-F5344CB8AC3E}">
        <p14:creationId xmlns:p14="http://schemas.microsoft.com/office/powerpoint/2010/main" val="3998181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0B081E48-9922-4735-9C55-A5C30D9B94A5}"/>
              </a:ext>
            </a:extLst>
          </p:cNvPr>
          <p:cNvSpPr>
            <a:spLocks noGrp="1"/>
          </p:cNvSpPr>
          <p:nvPr>
            <p:ph type="body" idx="1"/>
          </p:nvPr>
        </p:nvSpPr>
        <p:spPr/>
        <p:txBody>
          <a:bodyPr>
            <a:normAutofit/>
          </a:bodyPr>
          <a:lstStyle/>
          <a:p>
            <a:pPr marL="114300" indent="0" algn="just">
              <a:buNone/>
            </a:pPr>
            <a:r>
              <a:rPr lang="it-IT" sz="2000" dirty="0">
                <a:latin typeface="Calibri Light" panose="020F0302020204030204" pitchFamily="34" charset="0"/>
                <a:cs typeface="Calibri Light" panose="020F0302020204030204" pitchFamily="34" charset="0"/>
              </a:rPr>
              <a:t>	</a:t>
            </a:r>
            <a:r>
              <a:rPr lang="it-IT" sz="2400" b="1" dirty="0">
                <a:latin typeface="Calibri Light" panose="020F0302020204030204" pitchFamily="34" charset="0"/>
                <a:cs typeface="Calibri Light" panose="020F0302020204030204" pitchFamily="34" charset="0"/>
              </a:rPr>
              <a:t>testo curato dal Prof. </a:t>
            </a:r>
            <a:r>
              <a:rPr lang="it-IT" sz="2400" b="1" dirty="0" err="1">
                <a:latin typeface="Calibri Light" panose="020F0302020204030204" pitchFamily="34" charset="0"/>
                <a:cs typeface="Calibri Light" panose="020F0302020204030204" pitchFamily="34" charset="0"/>
              </a:rPr>
              <a:t>Petoletti</a:t>
            </a:r>
            <a:endParaRPr lang="it-IT" sz="2400" b="1" dirty="0">
              <a:latin typeface="Calibri Light" panose="020F0302020204030204" pitchFamily="34" charset="0"/>
              <a:cs typeface="Calibri Light" panose="020F0302020204030204" pitchFamily="34" charset="0"/>
            </a:endParaRPr>
          </a:p>
          <a:p>
            <a:pPr marL="114300" indent="0" algn="just">
              <a:buNone/>
            </a:pPr>
            <a:endParaRPr lang="it-IT" sz="2400" b="1" dirty="0">
              <a:latin typeface="Calibri Light" panose="020F0302020204030204" pitchFamily="34" charset="0"/>
              <a:cs typeface="Calibri Light" panose="020F0302020204030204" pitchFamily="34" charset="0"/>
            </a:endParaRPr>
          </a:p>
          <a:p>
            <a:pPr marL="114300" indent="0" algn="just">
              <a:buNone/>
            </a:pPr>
            <a:r>
              <a:rPr lang="it-IT" sz="2400" b="1" dirty="0">
                <a:latin typeface="Calibri Light" panose="020F0302020204030204" pitchFamily="34" charset="0"/>
                <a:cs typeface="Calibri Light" panose="020F0302020204030204" pitchFamily="34" charset="0"/>
              </a:rPr>
              <a:t>	</a:t>
            </a:r>
            <a:r>
              <a:rPr lang="it-IT" sz="2400" b="1" dirty="0">
                <a:latin typeface="Calibri Light" panose="020F0302020204030204" pitchFamily="34" charset="0"/>
                <a:cs typeface="Calibri Light" panose="020F0302020204030204" pitchFamily="34" charset="0"/>
                <a:hlinkClick r:id="rId2"/>
              </a:rPr>
              <a:t>Testo Dante </a:t>
            </a:r>
            <a:r>
              <a:rPr lang="it-IT" sz="2400" b="1" dirty="0" err="1">
                <a:latin typeface="Calibri Light" panose="020F0302020204030204" pitchFamily="34" charset="0"/>
                <a:cs typeface="Calibri Light" panose="020F0302020204030204" pitchFamily="34" charset="0"/>
                <a:hlinkClick r:id="rId2"/>
              </a:rPr>
              <a:t>Petoletti</a:t>
            </a:r>
            <a:endParaRPr lang="it-IT" sz="2400" b="1" dirty="0">
              <a:latin typeface="Calibri Light" panose="020F0302020204030204" pitchFamily="34" charset="0"/>
              <a:cs typeface="Calibri Light" panose="020F0302020204030204" pitchFamily="34" charset="0"/>
            </a:endParaRPr>
          </a:p>
        </p:txBody>
      </p:sp>
      <p:pic>
        <p:nvPicPr>
          <p:cNvPr id="4100" name="Picture 4" descr="La disputatio medievale">
            <a:extLst>
              <a:ext uri="{FF2B5EF4-FFF2-40B4-BE49-F238E27FC236}">
                <a16:creationId xmlns:a16="http://schemas.microsoft.com/office/drawing/2014/main" id="{93EFD6E1-1AF8-4B31-B4D6-3B64CB6C7F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437" y="1682485"/>
            <a:ext cx="4344763" cy="2917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054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00EF23-CF46-43A9-BE8F-8D685A9D7ECD}"/>
              </a:ext>
            </a:extLst>
          </p:cNvPr>
          <p:cNvSpPr>
            <a:spLocks noGrp="1"/>
          </p:cNvSpPr>
          <p:nvPr>
            <p:ph type="title"/>
          </p:nvPr>
        </p:nvSpPr>
        <p:spPr/>
        <p:txBody>
          <a:bodyPr>
            <a:normAutofit/>
          </a:bodyPr>
          <a:lstStyle/>
          <a:p>
            <a:r>
              <a:rPr lang="it-IT" sz="2400" b="1" dirty="0">
                <a:solidFill>
                  <a:srgbClr val="FFFF00"/>
                </a:solidFill>
                <a:latin typeface="Calibri Light" panose="020F0302020204030204" pitchFamily="34" charset="0"/>
                <a:cs typeface="Calibri Light" panose="020F0302020204030204" pitchFamily="34" charset="0"/>
              </a:rPr>
              <a:t>PROPOSTA DIDATTICA 1</a:t>
            </a:r>
          </a:p>
        </p:txBody>
      </p:sp>
      <p:sp>
        <p:nvSpPr>
          <p:cNvPr id="3" name="Segnaposto testo 2">
            <a:extLst>
              <a:ext uri="{FF2B5EF4-FFF2-40B4-BE49-F238E27FC236}">
                <a16:creationId xmlns:a16="http://schemas.microsoft.com/office/drawing/2014/main" id="{BD8871F5-29A2-4B05-9935-9E4CFC437A13}"/>
              </a:ext>
            </a:extLst>
          </p:cNvPr>
          <p:cNvSpPr>
            <a:spLocks noGrp="1"/>
          </p:cNvSpPr>
          <p:nvPr>
            <p:ph type="body" idx="1"/>
          </p:nvPr>
        </p:nvSpPr>
        <p:spPr/>
        <p:txBody>
          <a:bodyPr>
            <a:noAutofit/>
          </a:bodyPr>
          <a:lstStyle/>
          <a:p>
            <a:r>
              <a:rPr lang="it-IT" sz="2400" dirty="0">
                <a:latin typeface="Calibri Light" panose="020F0302020204030204" pitchFamily="34" charset="0"/>
                <a:cs typeface="Calibri Light" panose="020F0302020204030204" pitchFamily="34" charset="0"/>
              </a:rPr>
              <a:t>LAVORARE SUL CONTENUTO: DEL VIRGILIO A DANTE, DANTE A DEL VIRGILIO</a:t>
            </a:r>
          </a:p>
          <a:p>
            <a:endParaRPr lang="it-IT" sz="2400" dirty="0">
              <a:latin typeface="Calibri Light" panose="020F0302020204030204" pitchFamily="34" charset="0"/>
              <a:cs typeface="Calibri Light" panose="020F0302020204030204" pitchFamily="34" charset="0"/>
            </a:endParaRPr>
          </a:p>
          <a:p>
            <a:r>
              <a:rPr lang="it-IT" sz="2400" dirty="0">
                <a:latin typeface="Calibri Light" panose="020F0302020204030204" pitchFamily="34" charset="0"/>
                <a:cs typeface="Calibri Light" panose="020F0302020204030204" pitchFamily="34" charset="0"/>
              </a:rPr>
              <a:t>COSA SI DICONO?</a:t>
            </a:r>
          </a:p>
          <a:p>
            <a:r>
              <a:rPr lang="it-IT" sz="2400" dirty="0">
                <a:latin typeface="Calibri Light" panose="020F0302020204030204" pitchFamily="34" charset="0"/>
                <a:cs typeface="Calibri Light" panose="020F0302020204030204" pitchFamily="34" charset="0"/>
              </a:rPr>
              <a:t>QUALI SONO I TERMINI DELLA QUESTIONE?</a:t>
            </a:r>
          </a:p>
          <a:p>
            <a:r>
              <a:rPr lang="it-IT" sz="2400" dirty="0">
                <a:latin typeface="Calibri Light" panose="020F0302020204030204" pitchFamily="34" charset="0"/>
                <a:cs typeface="Calibri Light" panose="020F0302020204030204" pitchFamily="34" charset="0"/>
              </a:rPr>
              <a:t>FOCUS: LA COMUNICAZIONE ANTICA COME POTREMMO RENDERLA OGGI?</a:t>
            </a:r>
          </a:p>
          <a:p>
            <a:r>
              <a:rPr lang="it-IT" sz="2400" dirty="0">
                <a:latin typeface="Calibri Light" panose="020F0302020204030204" pitchFamily="34" charset="0"/>
                <a:cs typeface="Calibri Light" panose="020F0302020204030204" pitchFamily="34" charset="0"/>
              </a:rPr>
              <a:t>LABORATORIO DI SCRITTURA: SCRIVIAMO UNA LETTERA A…</a:t>
            </a:r>
          </a:p>
        </p:txBody>
      </p:sp>
      <p:pic>
        <p:nvPicPr>
          <p:cNvPr id="8194" name="Picture 2" descr="Lettera allo scrittore: Dante secondo il cuore di Antonella Albano">
            <a:extLst>
              <a:ext uri="{FF2B5EF4-FFF2-40B4-BE49-F238E27FC236}">
                <a16:creationId xmlns:a16="http://schemas.microsoft.com/office/drawing/2014/main" id="{91766450-3F93-433D-8E68-FB03FDA6B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9865" y="0"/>
            <a:ext cx="4368403" cy="2906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78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00EF23-CF46-43A9-BE8F-8D685A9D7ECD}"/>
              </a:ext>
            </a:extLst>
          </p:cNvPr>
          <p:cNvSpPr>
            <a:spLocks noGrp="1"/>
          </p:cNvSpPr>
          <p:nvPr>
            <p:ph type="title"/>
          </p:nvPr>
        </p:nvSpPr>
        <p:spPr/>
        <p:txBody>
          <a:bodyPr>
            <a:normAutofit/>
          </a:bodyPr>
          <a:lstStyle/>
          <a:p>
            <a:r>
              <a:rPr lang="it-IT" sz="2400" b="1" dirty="0">
                <a:solidFill>
                  <a:srgbClr val="FFFF00"/>
                </a:solidFill>
                <a:latin typeface="Calibri Light" panose="020F0302020204030204" pitchFamily="34" charset="0"/>
                <a:cs typeface="Calibri Light" panose="020F0302020204030204" pitchFamily="34" charset="0"/>
              </a:rPr>
              <a:t>PROPOSTA DIDATTICA 2</a:t>
            </a:r>
          </a:p>
        </p:txBody>
      </p:sp>
      <p:sp>
        <p:nvSpPr>
          <p:cNvPr id="3" name="Segnaposto testo 2">
            <a:extLst>
              <a:ext uri="{FF2B5EF4-FFF2-40B4-BE49-F238E27FC236}">
                <a16:creationId xmlns:a16="http://schemas.microsoft.com/office/drawing/2014/main" id="{BD8871F5-29A2-4B05-9935-9E4CFC437A13}"/>
              </a:ext>
            </a:extLst>
          </p:cNvPr>
          <p:cNvSpPr>
            <a:spLocks noGrp="1"/>
          </p:cNvSpPr>
          <p:nvPr>
            <p:ph type="body" idx="1"/>
          </p:nvPr>
        </p:nvSpPr>
        <p:spPr/>
        <p:txBody>
          <a:bodyPr>
            <a:noAutofit/>
          </a:bodyPr>
          <a:lstStyle/>
          <a:p>
            <a:r>
              <a:rPr lang="it-IT" sz="2400" dirty="0">
                <a:latin typeface="Calibri Light" panose="020F0302020204030204" pitchFamily="34" charset="0"/>
                <a:cs typeface="Calibri Light" panose="020F0302020204030204" pitchFamily="34" charset="0"/>
              </a:rPr>
              <a:t>LAVORARE SUL TESTO LATINO</a:t>
            </a:r>
          </a:p>
          <a:p>
            <a:endParaRPr lang="it-IT" sz="2400" dirty="0">
              <a:latin typeface="Calibri Light" panose="020F0302020204030204" pitchFamily="34" charset="0"/>
              <a:cs typeface="Calibri Light" panose="020F0302020204030204" pitchFamily="34" charset="0"/>
            </a:endParaRPr>
          </a:p>
          <a:p>
            <a:r>
              <a:rPr lang="it-IT" sz="2400" dirty="0">
                <a:latin typeface="Calibri Light" panose="020F0302020204030204" pitchFamily="34" charset="0"/>
                <a:cs typeface="Calibri Light" panose="020F0302020204030204" pitchFamily="34" charset="0"/>
              </a:rPr>
              <a:t>IMMAGINI RICORRENTI, FONTE VIRGILIANA, CONFRONTO CON LE FONTI</a:t>
            </a:r>
          </a:p>
          <a:p>
            <a:r>
              <a:rPr lang="it-IT" sz="2400" dirty="0">
                <a:latin typeface="Calibri Light" panose="020F0302020204030204" pitchFamily="34" charset="0"/>
                <a:cs typeface="Calibri Light" panose="020F0302020204030204" pitchFamily="34" charset="0"/>
              </a:rPr>
              <a:t>FOCUS: DANTE AUTORE LATINO</a:t>
            </a:r>
          </a:p>
          <a:p>
            <a:r>
              <a:rPr lang="it-IT" sz="2400" dirty="0">
                <a:latin typeface="Calibri Light" panose="020F0302020204030204" pitchFamily="34" charset="0"/>
                <a:cs typeface="Calibri Light" panose="020F0302020204030204" pitchFamily="34" charset="0"/>
              </a:rPr>
              <a:t>OBIETTIVO: DISTINGUERE ANCHE STILISTICAMENTE I DUE AUTORI DANTE E DEL VIRGILIO</a:t>
            </a:r>
          </a:p>
        </p:txBody>
      </p:sp>
      <p:pic>
        <p:nvPicPr>
          <p:cNvPr id="9218" name="Picture 2" descr="Bucoliche di Virgilio: fantasia, ambienti mitici e contemplazione della  natura">
            <a:extLst>
              <a:ext uri="{FF2B5EF4-FFF2-40B4-BE49-F238E27FC236}">
                <a16:creationId xmlns:a16="http://schemas.microsoft.com/office/drawing/2014/main" id="{AFDF9C6F-412A-432B-A31B-A90700BE99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0"/>
            <a:ext cx="6629400" cy="392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520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00EF23-CF46-43A9-BE8F-8D685A9D7ECD}"/>
              </a:ext>
            </a:extLst>
          </p:cNvPr>
          <p:cNvSpPr>
            <a:spLocks noGrp="1"/>
          </p:cNvSpPr>
          <p:nvPr>
            <p:ph type="title"/>
          </p:nvPr>
        </p:nvSpPr>
        <p:spPr/>
        <p:txBody>
          <a:bodyPr>
            <a:normAutofit/>
          </a:bodyPr>
          <a:lstStyle/>
          <a:p>
            <a:r>
              <a:rPr lang="it-IT" sz="2400" b="1" dirty="0">
                <a:solidFill>
                  <a:srgbClr val="FFFF00"/>
                </a:solidFill>
                <a:latin typeface="Calibri Light" panose="020F0302020204030204" pitchFamily="34" charset="0"/>
                <a:cs typeface="Calibri Light" panose="020F0302020204030204" pitchFamily="34" charset="0"/>
              </a:rPr>
              <a:t>PROPOSTA DIDATTICA 3</a:t>
            </a:r>
          </a:p>
        </p:txBody>
      </p:sp>
      <p:sp>
        <p:nvSpPr>
          <p:cNvPr id="3" name="Segnaposto testo 2">
            <a:extLst>
              <a:ext uri="{FF2B5EF4-FFF2-40B4-BE49-F238E27FC236}">
                <a16:creationId xmlns:a16="http://schemas.microsoft.com/office/drawing/2014/main" id="{BD8871F5-29A2-4B05-9935-9E4CFC437A13}"/>
              </a:ext>
            </a:extLst>
          </p:cNvPr>
          <p:cNvSpPr>
            <a:spLocks noGrp="1"/>
          </p:cNvSpPr>
          <p:nvPr>
            <p:ph type="body" idx="1"/>
          </p:nvPr>
        </p:nvSpPr>
        <p:spPr/>
        <p:txBody>
          <a:bodyPr>
            <a:noAutofit/>
          </a:bodyPr>
          <a:lstStyle/>
          <a:p>
            <a:r>
              <a:rPr lang="it-IT" sz="2400" dirty="0">
                <a:latin typeface="Calibri Light" panose="020F0302020204030204" pitchFamily="34" charset="0"/>
                <a:cs typeface="Calibri Light" panose="020F0302020204030204" pitchFamily="34" charset="0"/>
              </a:rPr>
              <a:t>LAVORARE SUL TESTO LATINO ANTICO E MEDIEVALE</a:t>
            </a:r>
          </a:p>
          <a:p>
            <a:endParaRPr lang="it-IT" sz="2400" dirty="0">
              <a:latin typeface="Calibri Light" panose="020F0302020204030204" pitchFamily="34" charset="0"/>
              <a:cs typeface="Calibri Light" panose="020F0302020204030204" pitchFamily="34" charset="0"/>
            </a:endParaRPr>
          </a:p>
          <a:p>
            <a:r>
              <a:rPr lang="it-IT" sz="2400" dirty="0">
                <a:latin typeface="Calibri Light" panose="020F0302020204030204" pitchFamily="34" charset="0"/>
                <a:cs typeface="Calibri Light" panose="020F0302020204030204" pitchFamily="34" charset="0"/>
              </a:rPr>
              <a:t>QUALI FONTI VIRGILIANE PER IL TESTO DANTESCO?</a:t>
            </a:r>
          </a:p>
          <a:p>
            <a:r>
              <a:rPr lang="it-IT" sz="2400" dirty="0">
                <a:latin typeface="Calibri Light" panose="020F0302020204030204" pitchFamily="34" charset="0"/>
                <a:cs typeface="Calibri Light" panose="020F0302020204030204" pitchFamily="34" charset="0"/>
              </a:rPr>
              <a:t>CONFRONTI TESTUALI E RIFLESSIONE SUL TESTO VIRGILIANO NEL TESTO DANTESCO</a:t>
            </a:r>
          </a:p>
          <a:p>
            <a:r>
              <a:rPr lang="it-IT" sz="2400" dirty="0">
                <a:latin typeface="Calibri Light" panose="020F0302020204030204" pitchFamily="34" charset="0"/>
                <a:cs typeface="Calibri Light" panose="020F0302020204030204" pitchFamily="34" charset="0"/>
              </a:rPr>
              <a:t>FOCUS: DANTE E VIRGILIO</a:t>
            </a:r>
          </a:p>
          <a:p>
            <a:r>
              <a:rPr lang="it-IT" sz="2400" dirty="0">
                <a:latin typeface="Calibri Light" panose="020F0302020204030204" pitchFamily="34" charset="0"/>
                <a:cs typeface="Calibri Light" panose="020F0302020204030204" pitchFamily="34" charset="0"/>
              </a:rPr>
              <a:t>QUALI PASSI SIGNIFICATIVI? QUALI IMMAGINI?</a:t>
            </a:r>
          </a:p>
        </p:txBody>
      </p:sp>
      <p:pic>
        <p:nvPicPr>
          <p:cNvPr id="10242" name="Picture 2" descr="La natura è il nostro rifugio: fra Teocrito, Virgilio, Sannazaro e...Heidi  - Il Superuovo">
            <a:extLst>
              <a:ext uri="{FF2B5EF4-FFF2-40B4-BE49-F238E27FC236}">
                <a16:creationId xmlns:a16="http://schemas.microsoft.com/office/drawing/2014/main" id="{58FDC292-8E42-4C78-B348-6D8199F196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5893" y="1"/>
            <a:ext cx="5136108" cy="3614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748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00EF23-CF46-43A9-BE8F-8D685A9D7ECD}"/>
              </a:ext>
            </a:extLst>
          </p:cNvPr>
          <p:cNvSpPr>
            <a:spLocks noGrp="1"/>
          </p:cNvSpPr>
          <p:nvPr>
            <p:ph type="title"/>
          </p:nvPr>
        </p:nvSpPr>
        <p:spPr>
          <a:xfrm>
            <a:off x="685801" y="609601"/>
            <a:ext cx="10840913" cy="3771330"/>
          </a:xfrm>
        </p:spPr>
        <p:txBody>
          <a:bodyPr>
            <a:normAutofit/>
          </a:bodyPr>
          <a:lstStyle/>
          <a:p>
            <a:r>
              <a:rPr lang="it-IT" sz="2400" b="1" dirty="0">
                <a:solidFill>
                  <a:srgbClr val="FFFF00"/>
                </a:solidFill>
                <a:latin typeface="Calibri Light" panose="020F0302020204030204" pitchFamily="34" charset="0"/>
                <a:cs typeface="Calibri Light" panose="020F0302020204030204" pitchFamily="34" charset="0"/>
              </a:rPr>
              <a:t>PROPOSTA DIDATTICA 4</a:t>
            </a:r>
          </a:p>
        </p:txBody>
      </p:sp>
      <p:sp>
        <p:nvSpPr>
          <p:cNvPr id="3" name="Segnaposto testo 2">
            <a:extLst>
              <a:ext uri="{FF2B5EF4-FFF2-40B4-BE49-F238E27FC236}">
                <a16:creationId xmlns:a16="http://schemas.microsoft.com/office/drawing/2014/main" id="{BD8871F5-29A2-4B05-9935-9E4CFC437A13}"/>
              </a:ext>
            </a:extLst>
          </p:cNvPr>
          <p:cNvSpPr>
            <a:spLocks noGrp="1"/>
          </p:cNvSpPr>
          <p:nvPr>
            <p:ph type="body" idx="1"/>
          </p:nvPr>
        </p:nvSpPr>
        <p:spPr/>
        <p:txBody>
          <a:bodyPr>
            <a:normAutofit/>
          </a:bodyPr>
          <a:lstStyle/>
          <a:p>
            <a:r>
              <a:rPr lang="it-IT" sz="2400" dirty="0">
                <a:latin typeface="Calibri Light" panose="020F0302020204030204" pitchFamily="34" charset="0"/>
                <a:cs typeface="Calibri Light" panose="020F0302020204030204" pitchFamily="34" charset="0"/>
              </a:rPr>
              <a:t>IL GENERE BUCOLICO NEL TEMPO</a:t>
            </a:r>
          </a:p>
          <a:p>
            <a:r>
              <a:rPr lang="it-IT" sz="2400" dirty="0">
                <a:latin typeface="Calibri Light" panose="020F0302020204030204" pitchFamily="34" charset="0"/>
                <a:cs typeface="Calibri Light" panose="020F0302020204030204" pitchFamily="34" charset="0"/>
              </a:rPr>
              <a:t>APERTURA VERSO ALTRI AUTORI: PETRARCA…SANNAZARO…GUARINI….TASSO</a:t>
            </a:r>
          </a:p>
        </p:txBody>
      </p:sp>
      <p:pic>
        <p:nvPicPr>
          <p:cNvPr id="11266" name="Picture 2" descr="L'Arcadia in pittura. La favola pastorale di Donato Creti alla Pinacoteca  di Bologna">
            <a:extLst>
              <a:ext uri="{FF2B5EF4-FFF2-40B4-BE49-F238E27FC236}">
                <a16:creationId xmlns:a16="http://schemas.microsoft.com/office/drawing/2014/main" id="{A4298A45-DB92-41A7-AB9C-58F6E0A604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60960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649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97E5904E-D6E6-4377-A991-351BF5B803F9}"/>
              </a:ext>
            </a:extLst>
          </p:cNvPr>
          <p:cNvSpPr txBox="1"/>
          <p:nvPr/>
        </p:nvSpPr>
        <p:spPr>
          <a:xfrm>
            <a:off x="1153550" y="1083211"/>
            <a:ext cx="9917724" cy="3416320"/>
          </a:xfrm>
          <a:prstGeom prst="rect">
            <a:avLst/>
          </a:prstGeom>
          <a:noFill/>
        </p:spPr>
        <p:txBody>
          <a:bodyPr wrap="square" rtlCol="0">
            <a:spAutoFit/>
          </a:bodyPr>
          <a:lstStyle/>
          <a:p>
            <a:pPr algn="just"/>
            <a:r>
              <a:rPr lang="it-IT" sz="2400" dirty="0">
                <a:solidFill>
                  <a:schemeClr val="bg1"/>
                </a:solidFill>
                <a:latin typeface="Calibri Light" panose="020F0302020204030204" pitchFamily="34" charset="0"/>
                <a:cs typeface="Calibri Light" panose="020F0302020204030204" pitchFamily="34" charset="0"/>
              </a:rPr>
              <a:t>1) CONDIVISIONE DELLE SUGGESTIONI TRATTE DALLA LEZIONE</a:t>
            </a:r>
          </a:p>
          <a:p>
            <a:pPr marL="342900" indent="-342900" algn="just">
              <a:buAutoNum type="arabicParenR"/>
            </a:pPr>
            <a:endParaRPr lang="it-IT" sz="2400" dirty="0">
              <a:solidFill>
                <a:schemeClr val="bg1"/>
              </a:solidFill>
              <a:latin typeface="Calibri Light" panose="020F0302020204030204" pitchFamily="34" charset="0"/>
              <a:cs typeface="Calibri Light" panose="020F0302020204030204" pitchFamily="34" charset="0"/>
            </a:endParaRPr>
          </a:p>
          <a:p>
            <a:pPr marL="342900" indent="-342900" algn="just">
              <a:buAutoNum type="arabicParenR"/>
            </a:pPr>
            <a:endParaRPr lang="it-IT" sz="2400" dirty="0">
              <a:solidFill>
                <a:schemeClr val="bg1"/>
              </a:solidFill>
              <a:latin typeface="Calibri Light" panose="020F0302020204030204" pitchFamily="34" charset="0"/>
              <a:cs typeface="Calibri Light" panose="020F0302020204030204" pitchFamily="34" charset="0"/>
            </a:endParaRPr>
          </a:p>
          <a:p>
            <a:pPr algn="just"/>
            <a:r>
              <a:rPr lang="it-IT" sz="2400" dirty="0">
                <a:solidFill>
                  <a:schemeClr val="bg1"/>
                </a:solidFill>
                <a:latin typeface="Calibri Light" panose="020F0302020204030204" pitchFamily="34" charset="0"/>
                <a:cs typeface="Calibri Light" panose="020F0302020204030204" pitchFamily="34" charset="0"/>
              </a:rPr>
              <a:t>2) IL PUNTO SU DANTE POETA LATINO E SULLE «TENZONI» - IL RAPPORTO CON DEL VIRGILIO</a:t>
            </a:r>
            <a:endParaRPr lang="it-IT" sz="2400" b="1" dirty="0">
              <a:solidFill>
                <a:schemeClr val="bg1"/>
              </a:solidFill>
              <a:latin typeface="Calibri Light" panose="020F0302020204030204" pitchFamily="34" charset="0"/>
              <a:cs typeface="Calibri Light" panose="020F0302020204030204" pitchFamily="34" charset="0"/>
            </a:endParaRPr>
          </a:p>
          <a:p>
            <a:pPr algn="just"/>
            <a:endParaRPr lang="it-IT" sz="2400" dirty="0">
              <a:solidFill>
                <a:schemeClr val="bg1"/>
              </a:solidFill>
              <a:latin typeface="Calibri Light" panose="020F0302020204030204" pitchFamily="34" charset="0"/>
              <a:cs typeface="Calibri Light" panose="020F0302020204030204" pitchFamily="34" charset="0"/>
            </a:endParaRPr>
          </a:p>
          <a:p>
            <a:pPr algn="just"/>
            <a:endParaRPr lang="it-IT" sz="2400" dirty="0">
              <a:solidFill>
                <a:schemeClr val="bg1"/>
              </a:solidFill>
              <a:latin typeface="Calibri Light" panose="020F0302020204030204" pitchFamily="34" charset="0"/>
              <a:cs typeface="Calibri Light" panose="020F0302020204030204" pitchFamily="34" charset="0"/>
            </a:endParaRPr>
          </a:p>
          <a:p>
            <a:pPr algn="just"/>
            <a:r>
              <a:rPr lang="it-IT" sz="2400" dirty="0">
                <a:solidFill>
                  <a:schemeClr val="bg1"/>
                </a:solidFill>
                <a:latin typeface="Calibri Light" panose="020F0302020204030204" pitchFamily="34" charset="0"/>
                <a:cs typeface="Calibri Light" panose="020F0302020204030204" pitchFamily="34" charset="0"/>
              </a:rPr>
              <a:t>3) LABORATORIO DIDATTICO E PREDISPOSIZIONE DI PERCORSI E MATERIALI SIGNIFICATIVI</a:t>
            </a:r>
          </a:p>
        </p:txBody>
      </p:sp>
    </p:spTree>
    <p:extLst>
      <p:ext uri="{BB962C8B-B14F-4D97-AF65-F5344CB8AC3E}">
        <p14:creationId xmlns:p14="http://schemas.microsoft.com/office/powerpoint/2010/main" val="1831663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4858CF-9753-4C3C-9823-F27FBA1FEA0D}"/>
              </a:ext>
            </a:extLst>
          </p:cNvPr>
          <p:cNvSpPr>
            <a:spLocks noGrp="1"/>
          </p:cNvSpPr>
          <p:nvPr>
            <p:ph type="title"/>
          </p:nvPr>
        </p:nvSpPr>
        <p:spPr/>
        <p:txBody>
          <a:bodyPr>
            <a:normAutofit/>
          </a:bodyPr>
          <a:lstStyle/>
          <a:p>
            <a:r>
              <a:rPr lang="it-IT" sz="2400" b="1" dirty="0">
                <a:solidFill>
                  <a:srgbClr val="FFFF00"/>
                </a:solidFill>
                <a:latin typeface="Calibri Light" panose="020F0302020204030204" pitchFamily="34" charset="0"/>
                <a:cs typeface="Calibri Light" panose="020F0302020204030204" pitchFamily="34" charset="0"/>
              </a:rPr>
              <a:t>PROPOSTA DIDATTICA 5: IL </a:t>
            </a:r>
            <a:r>
              <a:rPr lang="it-IT" sz="2400" b="1" i="1" dirty="0">
                <a:solidFill>
                  <a:srgbClr val="FFFF00"/>
                </a:solidFill>
                <a:latin typeface="Calibri Light" panose="020F0302020204030204" pitchFamily="34" charset="0"/>
                <a:cs typeface="Calibri Light" panose="020F0302020204030204" pitchFamily="34" charset="0"/>
              </a:rPr>
              <a:t>DEBATE</a:t>
            </a:r>
            <a:br>
              <a:rPr lang="it-IT" sz="2400" dirty="0">
                <a:solidFill>
                  <a:srgbClr val="FFFF00"/>
                </a:solidFill>
                <a:latin typeface="Calibri Light" panose="020F0302020204030204" pitchFamily="34" charset="0"/>
                <a:cs typeface="Calibri Light" panose="020F0302020204030204" pitchFamily="34" charset="0"/>
              </a:rPr>
            </a:br>
            <a:br>
              <a:rPr lang="it-IT" sz="2400" dirty="0">
                <a:solidFill>
                  <a:srgbClr val="FFFF00"/>
                </a:solidFill>
                <a:latin typeface="Calibri Light" panose="020F0302020204030204" pitchFamily="34" charset="0"/>
                <a:cs typeface="Calibri Light" panose="020F0302020204030204" pitchFamily="34" charset="0"/>
              </a:rPr>
            </a:br>
            <a:r>
              <a:rPr lang="it-IT" sz="2400" dirty="0">
                <a:solidFill>
                  <a:schemeClr val="bg1"/>
                </a:solidFill>
                <a:latin typeface="Calibri Light" panose="020F0302020204030204" pitchFamily="34" charset="0"/>
                <a:cs typeface="Calibri Light" panose="020F0302020204030204" pitchFamily="34" charset="0"/>
              </a:rPr>
              <a:t>DI COSA SI TRATTA?</a:t>
            </a:r>
            <a:br>
              <a:rPr lang="it-IT" sz="2400" dirty="0">
                <a:solidFill>
                  <a:schemeClr val="bg1"/>
                </a:solidFill>
                <a:latin typeface="Calibri Light" panose="020F0302020204030204" pitchFamily="34" charset="0"/>
                <a:cs typeface="Calibri Light" panose="020F0302020204030204" pitchFamily="34" charset="0"/>
              </a:rPr>
            </a:br>
            <a:r>
              <a:rPr lang="it-IT" sz="2400" dirty="0">
                <a:solidFill>
                  <a:schemeClr val="bg1"/>
                </a:solidFill>
                <a:latin typeface="Calibri Light" panose="020F0302020204030204" pitchFamily="34" charset="0"/>
                <a:cs typeface="Calibri Light" panose="020F0302020204030204" pitchFamily="34" charset="0"/>
              </a:rPr>
              <a:t>QUANDO SI USA?</a:t>
            </a:r>
            <a:br>
              <a:rPr lang="it-IT" sz="2400" dirty="0">
                <a:solidFill>
                  <a:schemeClr val="bg1"/>
                </a:solidFill>
                <a:latin typeface="Calibri Light" panose="020F0302020204030204" pitchFamily="34" charset="0"/>
                <a:cs typeface="Calibri Light" panose="020F0302020204030204" pitchFamily="34" charset="0"/>
              </a:rPr>
            </a:br>
            <a:br>
              <a:rPr lang="it-IT" sz="2400" dirty="0">
                <a:solidFill>
                  <a:schemeClr val="bg1"/>
                </a:solidFill>
                <a:latin typeface="Calibri Light" panose="020F0302020204030204" pitchFamily="34" charset="0"/>
                <a:cs typeface="Calibri Light" panose="020F0302020204030204" pitchFamily="34" charset="0"/>
              </a:rPr>
            </a:br>
            <a:r>
              <a:rPr lang="it-IT" sz="2400" dirty="0">
                <a:solidFill>
                  <a:schemeClr val="bg1"/>
                </a:solidFill>
                <a:latin typeface="Calibri Light" panose="020F0302020204030204" pitchFamily="34" charset="0"/>
                <a:cs typeface="Calibri Light" panose="020F0302020204030204" pitchFamily="34" charset="0"/>
              </a:rPr>
              <a:t>IMMAGINIAMO UN DEBATE TRA DANTE E DEL VIRGILIO…</a:t>
            </a:r>
          </a:p>
        </p:txBody>
      </p:sp>
      <p:pic>
        <p:nvPicPr>
          <p:cNvPr id="13316" name="Picture 4" descr="Debate – Liceo Fermi Aversa">
            <a:extLst>
              <a:ext uri="{FF2B5EF4-FFF2-40B4-BE49-F238E27FC236}">
                <a16:creationId xmlns:a16="http://schemas.microsoft.com/office/drawing/2014/main" id="{4C886C75-3D4C-4008-9851-D24BA086AF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3507" y="3964105"/>
            <a:ext cx="4065499" cy="2284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848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4858CF-9753-4C3C-9823-F27FBA1FEA0D}"/>
              </a:ext>
            </a:extLst>
          </p:cNvPr>
          <p:cNvSpPr>
            <a:spLocks noGrp="1"/>
          </p:cNvSpPr>
          <p:nvPr>
            <p:ph type="title"/>
          </p:nvPr>
        </p:nvSpPr>
        <p:spPr>
          <a:xfrm>
            <a:off x="685801" y="609601"/>
            <a:ext cx="10840913" cy="6132393"/>
          </a:xfrm>
        </p:spPr>
        <p:txBody>
          <a:bodyPr>
            <a:normAutofit/>
          </a:bodyPr>
          <a:lstStyle/>
          <a:p>
            <a:pPr algn="ctr"/>
            <a:r>
              <a:rPr lang="it-IT" sz="2400" b="1" dirty="0">
                <a:solidFill>
                  <a:srgbClr val="FFFF00"/>
                </a:solidFill>
                <a:latin typeface="Calibri Light" panose="020F0302020204030204" pitchFamily="34" charset="0"/>
                <a:cs typeface="Calibri Light" panose="020F0302020204030204" pitchFamily="34" charset="0"/>
              </a:rPr>
              <a:t>LABORATORIO</a:t>
            </a:r>
            <a:br>
              <a:rPr lang="it-IT" sz="2400" dirty="0">
                <a:solidFill>
                  <a:srgbClr val="FFFF00"/>
                </a:solidFill>
                <a:latin typeface="Calibri Light" panose="020F0302020204030204" pitchFamily="34" charset="0"/>
                <a:cs typeface="Calibri Light" panose="020F0302020204030204" pitchFamily="34" charset="0"/>
              </a:rPr>
            </a:br>
            <a:br>
              <a:rPr lang="it-IT" sz="2400" dirty="0">
                <a:solidFill>
                  <a:srgbClr val="FFFF00"/>
                </a:solidFill>
                <a:latin typeface="Calibri Light" panose="020F0302020204030204" pitchFamily="34" charset="0"/>
                <a:cs typeface="Calibri Light" panose="020F0302020204030204" pitchFamily="34" charset="0"/>
              </a:rPr>
            </a:br>
            <a:br>
              <a:rPr lang="it-IT" sz="2400" dirty="0">
                <a:solidFill>
                  <a:schemeClr val="bg1"/>
                </a:solidFill>
                <a:latin typeface="Calibri Light" panose="020F0302020204030204" pitchFamily="34" charset="0"/>
                <a:cs typeface="Calibri Light" panose="020F0302020204030204" pitchFamily="34" charset="0"/>
              </a:rPr>
            </a:br>
            <a:r>
              <a:rPr lang="it-IT" sz="2400" dirty="0">
                <a:solidFill>
                  <a:schemeClr val="bg1"/>
                </a:solidFill>
                <a:latin typeface="Calibri Light" panose="020F0302020204030204" pitchFamily="34" charset="0"/>
                <a:cs typeface="Calibri Light" panose="020F0302020204030204" pitchFamily="34" charset="0"/>
              </a:rPr>
              <a:t>QUALE PERCORSO? </a:t>
            </a:r>
            <a:br>
              <a:rPr lang="it-IT" sz="2400" dirty="0">
                <a:solidFill>
                  <a:schemeClr val="bg1"/>
                </a:solidFill>
                <a:latin typeface="Calibri Light" panose="020F0302020204030204" pitchFamily="34" charset="0"/>
                <a:cs typeface="Calibri Light" panose="020F0302020204030204" pitchFamily="34" charset="0"/>
              </a:rPr>
            </a:br>
            <a:r>
              <a:rPr lang="it-IT" sz="2400" dirty="0">
                <a:solidFill>
                  <a:schemeClr val="bg1"/>
                </a:solidFill>
                <a:latin typeface="Calibri Light" panose="020F0302020204030204" pitchFamily="34" charset="0"/>
                <a:cs typeface="Calibri Light" panose="020F0302020204030204" pitchFamily="34" charset="0"/>
              </a:rPr>
              <a:t>PER QUALI STUDENTI? </a:t>
            </a:r>
            <a:br>
              <a:rPr lang="it-IT" sz="2400" dirty="0">
                <a:solidFill>
                  <a:schemeClr val="bg1"/>
                </a:solidFill>
                <a:latin typeface="Calibri Light" panose="020F0302020204030204" pitchFamily="34" charset="0"/>
                <a:cs typeface="Calibri Light" panose="020F0302020204030204" pitchFamily="34" charset="0"/>
              </a:rPr>
            </a:br>
            <a:r>
              <a:rPr lang="it-IT" sz="2400" dirty="0">
                <a:solidFill>
                  <a:schemeClr val="bg1"/>
                </a:solidFill>
                <a:latin typeface="Calibri Light" panose="020F0302020204030204" pitchFamily="34" charset="0"/>
                <a:cs typeface="Calibri Light" panose="020F0302020204030204" pitchFamily="34" charset="0"/>
              </a:rPr>
              <a:t>IN QUALI TEMPI E CON QUALI MATERIALI? </a:t>
            </a:r>
            <a:br>
              <a:rPr lang="it-IT" sz="2400" dirty="0">
                <a:solidFill>
                  <a:schemeClr val="bg1"/>
                </a:solidFill>
                <a:latin typeface="Calibri Light" panose="020F0302020204030204" pitchFamily="34" charset="0"/>
                <a:cs typeface="Calibri Light" panose="020F0302020204030204" pitchFamily="34" charset="0"/>
              </a:rPr>
            </a:br>
            <a:r>
              <a:rPr lang="it-IT" sz="2400" dirty="0">
                <a:solidFill>
                  <a:schemeClr val="bg1"/>
                </a:solidFill>
                <a:latin typeface="Calibri Light" panose="020F0302020204030204" pitchFamily="34" charset="0"/>
                <a:cs typeface="Calibri Light" panose="020F0302020204030204" pitchFamily="34" charset="0"/>
              </a:rPr>
              <a:t>COSA PREVEDE LA CONSEGNA? </a:t>
            </a:r>
            <a:br>
              <a:rPr lang="it-IT" sz="2400" dirty="0">
                <a:solidFill>
                  <a:schemeClr val="bg1"/>
                </a:solidFill>
                <a:latin typeface="Calibri Light" panose="020F0302020204030204" pitchFamily="34" charset="0"/>
                <a:cs typeface="Calibri Light" panose="020F0302020204030204" pitchFamily="34" charset="0"/>
              </a:rPr>
            </a:br>
            <a:br>
              <a:rPr lang="it-IT" sz="2400" dirty="0">
                <a:solidFill>
                  <a:schemeClr val="bg1"/>
                </a:solidFill>
                <a:latin typeface="Calibri Light" panose="020F0302020204030204" pitchFamily="34" charset="0"/>
                <a:cs typeface="Calibri Light" panose="020F0302020204030204" pitchFamily="34" charset="0"/>
              </a:rPr>
            </a:br>
            <a:r>
              <a:rPr lang="it-IT" sz="2400" b="1" dirty="0">
                <a:solidFill>
                  <a:srgbClr val="FFFF00"/>
                </a:solidFill>
                <a:latin typeface="Calibri Light" panose="020F0302020204030204" pitchFamily="34" charset="0"/>
                <a:cs typeface="Calibri Light" panose="020F0302020204030204" pitchFamily="34" charset="0"/>
              </a:rPr>
              <a:t>RICERCA DI MATERIALI SIGNIFICATIVI E BREVE PROPOSTA</a:t>
            </a:r>
            <a:br>
              <a:rPr lang="it-IT" sz="2400" dirty="0">
                <a:solidFill>
                  <a:srgbClr val="FFFF00"/>
                </a:solidFill>
                <a:latin typeface="Calibri Light" panose="020F0302020204030204" pitchFamily="34" charset="0"/>
                <a:cs typeface="Calibri Light" panose="020F0302020204030204" pitchFamily="34" charset="0"/>
              </a:rPr>
            </a:br>
            <a:br>
              <a:rPr lang="it-IT" sz="2400" dirty="0">
                <a:solidFill>
                  <a:srgbClr val="FFFF00"/>
                </a:solidFill>
                <a:latin typeface="Calibri Light" panose="020F0302020204030204" pitchFamily="34" charset="0"/>
                <a:cs typeface="Calibri Light" panose="020F0302020204030204" pitchFamily="34" charset="0"/>
              </a:rPr>
            </a:br>
            <a:r>
              <a:rPr lang="it-IT" sz="2400" dirty="0">
                <a:solidFill>
                  <a:srgbClr val="FFFF00"/>
                </a:solidFill>
                <a:latin typeface="Calibri Light" panose="020F0302020204030204" pitchFamily="34" charset="0"/>
                <a:cs typeface="Calibri Light" panose="020F0302020204030204" pitchFamily="34" charset="0"/>
              </a:rPr>
              <a:t>ESPOSIZIONE DEI RISULTATI DI RICERCA E CONCLUSIONI</a:t>
            </a:r>
            <a:endParaRPr lang="it-IT" sz="24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192970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C10B78-E57A-41CC-BA97-FABBC8940554}"/>
              </a:ext>
            </a:extLst>
          </p:cNvPr>
          <p:cNvSpPr>
            <a:spLocks noGrp="1"/>
          </p:cNvSpPr>
          <p:nvPr>
            <p:ph type="title"/>
          </p:nvPr>
        </p:nvSpPr>
        <p:spPr/>
        <p:txBody>
          <a:bodyPr>
            <a:normAutofit/>
          </a:bodyPr>
          <a:lstStyle/>
          <a:p>
            <a:pPr algn="ctr"/>
            <a:r>
              <a:rPr lang="it-IT" sz="2400" b="1" dirty="0">
                <a:latin typeface="Calibri Light" panose="020F0302020204030204" pitchFamily="34" charset="0"/>
                <a:cs typeface="Calibri Light" panose="020F0302020204030204" pitchFamily="34" charset="0"/>
              </a:rPr>
              <a:t>GRAZIE PER LA VOSTRA ATTENZIONE E PER IL VOSTRO LAVORO IN QUESTO NOSTRO CORSO DI AGGIORNAMENTO!</a:t>
            </a:r>
          </a:p>
        </p:txBody>
      </p:sp>
      <p:pic>
        <p:nvPicPr>
          <p:cNvPr id="12292" name="Picture 4" descr="I migliori libri classici della letteratura italiana - Cinque cose belle">
            <a:extLst>
              <a:ext uri="{FF2B5EF4-FFF2-40B4-BE49-F238E27FC236}">
                <a16:creationId xmlns:a16="http://schemas.microsoft.com/office/drawing/2014/main" id="{AB670054-15F5-4C6F-A903-F7EE1A84BA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5021" y="2997030"/>
            <a:ext cx="5207190" cy="340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807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4" name="Titolo 3">
            <a:extLst>
              <a:ext uri="{FF2B5EF4-FFF2-40B4-BE49-F238E27FC236}">
                <a16:creationId xmlns:a16="http://schemas.microsoft.com/office/drawing/2014/main" id="{C81A1433-08FE-410E-8379-584E2DA77EEF}"/>
              </a:ext>
            </a:extLst>
          </p:cNvPr>
          <p:cNvSpPr>
            <a:spLocks noGrp="1"/>
          </p:cNvSpPr>
          <p:nvPr>
            <p:ph type="ctrTitle"/>
          </p:nvPr>
        </p:nvSpPr>
        <p:spPr>
          <a:xfrm>
            <a:off x="478303" y="1465945"/>
            <a:ext cx="11451100" cy="1249120"/>
          </a:xfrm>
        </p:spPr>
        <p:txBody>
          <a:bodyPr>
            <a:noAutofit/>
          </a:bodyPr>
          <a:lstStyle/>
          <a:p>
            <a:pPr algn="ctr"/>
            <a:br>
              <a:rPr lang="it-IT" sz="2400" b="1" dirty="0">
                <a:solidFill>
                  <a:schemeClr val="bg1"/>
                </a:solidFill>
                <a:latin typeface="Corbel" panose="020B0503020204020204" pitchFamily="34" charset="0"/>
              </a:rPr>
            </a:br>
            <a:r>
              <a:rPr lang="it-IT" sz="2400" b="1" dirty="0">
                <a:solidFill>
                  <a:schemeClr val="bg1"/>
                </a:solidFill>
                <a:latin typeface="Calibri Light" panose="020F0302020204030204" pitchFamily="34" charset="0"/>
                <a:cs typeface="Calibri Light" panose="020F0302020204030204" pitchFamily="34" charset="0"/>
              </a:rPr>
              <a:t>1. A MARGINE DELLA LEZIONE: METTIAMO IN COMUNE LE NOSTRE IDEE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1EF30D4F-2B5D-456F-87B6-C11253C529EF}"/>
              </a:ext>
            </a:extLst>
          </p:cNvPr>
          <p:cNvSpPr>
            <a:spLocks noGrp="1"/>
          </p:cNvSpPr>
          <p:nvPr>
            <p:ph type="body" idx="1"/>
          </p:nvPr>
        </p:nvSpPr>
        <p:spPr/>
        <p:txBody>
          <a:bodyPr>
            <a:normAutofit lnSpcReduction="10000"/>
          </a:bodyPr>
          <a:lstStyle/>
          <a:p>
            <a:pPr marL="114300" indent="0" algn="just">
              <a:buNone/>
            </a:pPr>
            <a:r>
              <a:rPr lang="it-IT" dirty="0"/>
              <a:t>Il seminario ha fornito soprattutto l’occasione per approfondire temi che di norma non sono previsti dal programma scolastico, quali l’ecloga di Dante, argomento scelto dalla prof.ssa Iacono per la sua Lectio Magistralis: “Dopo l’invito dalla preside, ho accettato di tenere una lezione su Dante. Ho pensato di proporre ai ragazzi una lezione su una parte della poesia di Dante poco nota: la corrispondenza fra Giovanni Del Virgilio e Dante. Il primo rappresentava l’Accademia bolognese e scrisse a Dante un’epistola metrica nella quale lo invitava a comporre un grande poema epico, e ciò avrebbe costituito – secondo Giovanni Del Virgilio – la condizione perché anche Dante ricevesse la laurea poetica. Dante tuttavia rifiutò l’invito di Giovanni Del Virgilio e gli rispose non con un’epistola metrica, ma con un’ecloga.</a:t>
            </a:r>
          </a:p>
          <a:p>
            <a:endParaRPr lang="it-IT" dirty="0"/>
          </a:p>
          <a:p>
            <a:endParaRPr lang="it-IT" dirty="0"/>
          </a:p>
          <a:p>
            <a:pPr marL="114300" indent="0" algn="just">
              <a:buNone/>
            </a:pPr>
            <a:r>
              <a:rPr lang="it-IT" dirty="0"/>
              <a:t>Questo rende la corrispondenza abbastanza complessa, in quanto Giovanni risponde nuovamente a Dante e questi a sua volta risponde: si compone quindi una silloge di quattro testi, in cui Dante impone la ripresa di un genere, quello bucolico, dimenticato. Questa scelta da parte del poeta fiorentino costituisce una scelta poetica importante, insieme ideologica e </a:t>
            </a:r>
            <a:r>
              <a:rPr lang="it-IT" dirty="0" err="1"/>
              <a:t>metapoetica</a:t>
            </a:r>
            <a:r>
              <a:rPr lang="it-IT" dirty="0"/>
              <a:t>: attraverso la scelta dell’ecloga Dante risponde in maniera polemica alle proposte di Giovanni Del Virgilio e mantiene ferma la sua convinzione secondo cui solo dopo aver completato il suo grande capolavoro poetico in volgare, la “Commedia”, egli potrà ricevere la corona poetica. Si tratta di testi che in genere non vengono letti a scuola, per questo ho pensato di fare questa proposta per aprire uno spiraglio su un aspetto poco frequentato nell’ambiente scolastico della produzione poetica di Dante».</a:t>
            </a:r>
          </a:p>
        </p:txBody>
      </p:sp>
      <p:sp>
        <p:nvSpPr>
          <p:cNvPr id="4" name="Segnaposto testo 3">
            <a:extLst>
              <a:ext uri="{FF2B5EF4-FFF2-40B4-BE49-F238E27FC236}">
                <a16:creationId xmlns:a16="http://schemas.microsoft.com/office/drawing/2014/main" id="{B33245CB-F437-4F78-96E3-24BE35EEFDA6}"/>
              </a:ext>
            </a:extLst>
          </p:cNvPr>
          <p:cNvSpPr>
            <a:spLocks noGrp="1"/>
          </p:cNvSpPr>
          <p:nvPr>
            <p:ph type="body" idx="2"/>
          </p:nvPr>
        </p:nvSpPr>
        <p:spPr/>
        <p:txBody>
          <a:bodyPr/>
          <a:lstStyle/>
          <a:p>
            <a:r>
              <a:rPr lang="it-IT" dirty="0">
                <a:hlinkClick r:id="rId2"/>
              </a:rPr>
              <a:t>Conferenza</a:t>
            </a:r>
            <a:endParaRPr lang="it-IT" dirty="0"/>
          </a:p>
        </p:txBody>
      </p:sp>
      <p:sp>
        <p:nvSpPr>
          <p:cNvPr id="6" name="CasellaDiTesto 5">
            <a:extLst>
              <a:ext uri="{FF2B5EF4-FFF2-40B4-BE49-F238E27FC236}">
                <a16:creationId xmlns:a16="http://schemas.microsoft.com/office/drawing/2014/main" id="{34266A6C-8DB5-4E85-9B70-76C11ECCF536}"/>
              </a:ext>
            </a:extLst>
          </p:cNvPr>
          <p:cNvSpPr txBox="1"/>
          <p:nvPr/>
        </p:nvSpPr>
        <p:spPr>
          <a:xfrm>
            <a:off x="1097281" y="478302"/>
            <a:ext cx="2912012" cy="307777"/>
          </a:xfrm>
          <a:prstGeom prst="rect">
            <a:avLst/>
          </a:prstGeom>
          <a:noFill/>
        </p:spPr>
        <p:txBody>
          <a:bodyPr wrap="square" rtlCol="0">
            <a:spAutoFit/>
          </a:bodyPr>
          <a:lstStyle/>
          <a:p>
            <a:r>
              <a:rPr lang="it-IT" b="1" dirty="0">
                <a:solidFill>
                  <a:schemeClr val="bg1"/>
                </a:solidFill>
              </a:rPr>
              <a:t>Un «</a:t>
            </a:r>
            <a:r>
              <a:rPr lang="it-IT" b="1" dirty="0" err="1">
                <a:solidFill>
                  <a:schemeClr val="bg1"/>
                </a:solidFill>
              </a:rPr>
              <a:t>Dantedì</a:t>
            </a:r>
            <a:r>
              <a:rPr lang="it-IT" b="1" dirty="0">
                <a:solidFill>
                  <a:schemeClr val="bg1"/>
                </a:solidFill>
              </a:rPr>
              <a:t> «al Liceo </a:t>
            </a:r>
            <a:r>
              <a:rPr lang="it-IT" b="1" dirty="0" err="1">
                <a:solidFill>
                  <a:schemeClr val="bg1"/>
                </a:solidFill>
              </a:rPr>
              <a:t>Buchner</a:t>
            </a:r>
            <a:endParaRPr lang="it-IT" b="1" dirty="0">
              <a:solidFill>
                <a:schemeClr val="bg1"/>
              </a:solidFill>
            </a:endParaRPr>
          </a:p>
        </p:txBody>
      </p:sp>
    </p:spTree>
    <p:extLst>
      <p:ext uri="{BB962C8B-B14F-4D97-AF65-F5344CB8AC3E}">
        <p14:creationId xmlns:p14="http://schemas.microsoft.com/office/powerpoint/2010/main" val="2307423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4" name="Titolo 3">
            <a:extLst>
              <a:ext uri="{FF2B5EF4-FFF2-40B4-BE49-F238E27FC236}">
                <a16:creationId xmlns:a16="http://schemas.microsoft.com/office/drawing/2014/main" id="{C81A1433-08FE-410E-8379-584E2DA77EEF}"/>
              </a:ext>
            </a:extLst>
          </p:cNvPr>
          <p:cNvSpPr>
            <a:spLocks noGrp="1"/>
          </p:cNvSpPr>
          <p:nvPr>
            <p:ph type="ctrTitle"/>
          </p:nvPr>
        </p:nvSpPr>
        <p:spPr>
          <a:xfrm>
            <a:off x="1209822" y="1465945"/>
            <a:ext cx="9950304" cy="1108443"/>
          </a:xfrm>
        </p:spPr>
        <p:txBody>
          <a:bodyPr>
            <a:noAutofit/>
          </a:bodyPr>
          <a:lstStyle/>
          <a:p>
            <a:pPr algn="ctr"/>
            <a:r>
              <a:rPr lang="it-IT" sz="2400" b="1" dirty="0">
                <a:solidFill>
                  <a:schemeClr val="bg1"/>
                </a:solidFill>
                <a:latin typeface="Calibri Light" panose="020F0302020204030204" pitchFamily="34" charset="0"/>
                <a:cs typeface="Calibri Light" panose="020F0302020204030204" pitchFamily="34" charset="0"/>
              </a:rPr>
              <a:t>2. Dove leggere Dante </a:t>
            </a:r>
            <a:r>
              <a:rPr lang="it-IT" sz="2400" b="1" i="1" dirty="0">
                <a:solidFill>
                  <a:schemeClr val="bg1"/>
                </a:solidFill>
                <a:latin typeface="Calibri Light" panose="020F0302020204030204" pitchFamily="34" charset="0"/>
                <a:cs typeface="Calibri Light" panose="020F0302020204030204" pitchFamily="34" charset="0"/>
              </a:rPr>
              <a:t>online</a:t>
            </a:r>
            <a:endParaRPr lang="it-IT" sz="2400" b="1" i="1" dirty="0">
              <a:solidFill>
                <a:schemeClr val="bg1"/>
              </a:solidFill>
            </a:endParaRPr>
          </a:p>
        </p:txBody>
      </p:sp>
      <p:pic>
        <p:nvPicPr>
          <p:cNvPr id="2050" name="Picture 2" descr="Dante e la scienza moderna - Collisioni - INFN">
            <a:extLst>
              <a:ext uri="{FF2B5EF4-FFF2-40B4-BE49-F238E27FC236}">
                <a16:creationId xmlns:a16="http://schemas.microsoft.com/office/drawing/2014/main" id="{7998E573-8CE7-4772-8BD7-C8437797BB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4349" y="3365696"/>
            <a:ext cx="4575139" cy="2562078"/>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F722CAA6-E7D7-4969-867B-2054BA307C3B}"/>
              </a:ext>
            </a:extLst>
          </p:cNvPr>
          <p:cNvSpPr txBox="1"/>
          <p:nvPr/>
        </p:nvSpPr>
        <p:spPr>
          <a:xfrm>
            <a:off x="8820443" y="2743200"/>
            <a:ext cx="2011680" cy="307777"/>
          </a:xfrm>
          <a:prstGeom prst="rect">
            <a:avLst/>
          </a:prstGeom>
          <a:noFill/>
        </p:spPr>
        <p:txBody>
          <a:bodyPr wrap="square" rtlCol="0">
            <a:spAutoFit/>
          </a:bodyPr>
          <a:lstStyle/>
          <a:p>
            <a:r>
              <a:rPr lang="it-IT" dirty="0">
                <a:hlinkClick r:id="rId4"/>
              </a:rPr>
              <a:t>Opere di Dante online</a:t>
            </a:r>
            <a:endParaRPr lang="it-IT" dirty="0"/>
          </a:p>
        </p:txBody>
      </p:sp>
    </p:spTree>
    <p:extLst>
      <p:ext uri="{BB962C8B-B14F-4D97-AF65-F5344CB8AC3E}">
        <p14:creationId xmlns:p14="http://schemas.microsoft.com/office/powerpoint/2010/main" val="3548784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84F806-F09D-4FCB-B3CC-3235D2344382}"/>
              </a:ext>
            </a:extLst>
          </p:cNvPr>
          <p:cNvSpPr>
            <a:spLocks noGrp="1"/>
          </p:cNvSpPr>
          <p:nvPr>
            <p:ph type="title"/>
          </p:nvPr>
        </p:nvSpPr>
        <p:spPr/>
        <p:txBody>
          <a:bodyPr/>
          <a:lstStyle/>
          <a:p>
            <a:endParaRPr lang="it-IT"/>
          </a:p>
        </p:txBody>
      </p:sp>
      <p:pic>
        <p:nvPicPr>
          <p:cNvPr id="5" name="Immagine 4">
            <a:extLst>
              <a:ext uri="{FF2B5EF4-FFF2-40B4-BE49-F238E27FC236}">
                <a16:creationId xmlns:a16="http://schemas.microsoft.com/office/drawing/2014/main" id="{270C51A4-29A2-4CC5-AAC8-8682EE9568AD}"/>
              </a:ext>
            </a:extLst>
          </p:cNvPr>
          <p:cNvPicPr>
            <a:picLocks noChangeAspect="1"/>
          </p:cNvPicPr>
          <p:nvPr/>
        </p:nvPicPr>
        <p:blipFill>
          <a:blip r:embed="rId2"/>
          <a:stretch>
            <a:fillRect/>
          </a:stretch>
        </p:blipFill>
        <p:spPr>
          <a:xfrm>
            <a:off x="195262" y="1662112"/>
            <a:ext cx="11801475" cy="3533775"/>
          </a:xfrm>
          <a:prstGeom prst="rect">
            <a:avLst/>
          </a:prstGeom>
        </p:spPr>
      </p:pic>
      <p:sp>
        <p:nvSpPr>
          <p:cNvPr id="4" name="Segnaposto testo 3">
            <a:extLst>
              <a:ext uri="{FF2B5EF4-FFF2-40B4-BE49-F238E27FC236}">
                <a16:creationId xmlns:a16="http://schemas.microsoft.com/office/drawing/2014/main" id="{84BD7E82-ECE7-4E25-BE48-42A9B0772817}"/>
              </a:ext>
            </a:extLst>
          </p:cNvPr>
          <p:cNvSpPr>
            <a:spLocks noGrp="1"/>
          </p:cNvSpPr>
          <p:nvPr>
            <p:ph type="body" idx="2"/>
          </p:nvPr>
        </p:nvSpPr>
        <p:spPr/>
        <p:txBody>
          <a:bodyPr/>
          <a:lstStyle/>
          <a:p>
            <a:endParaRPr lang="it-IT"/>
          </a:p>
        </p:txBody>
      </p:sp>
    </p:spTree>
    <p:extLst>
      <p:ext uri="{BB962C8B-B14F-4D97-AF65-F5344CB8AC3E}">
        <p14:creationId xmlns:p14="http://schemas.microsoft.com/office/powerpoint/2010/main" val="4070881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58713395-6A4A-4537-9CB9-FFE94051683C}"/>
              </a:ext>
            </a:extLst>
          </p:cNvPr>
          <p:cNvSpPr>
            <a:spLocks noGrp="1"/>
          </p:cNvSpPr>
          <p:nvPr>
            <p:ph type="body" idx="1"/>
          </p:nvPr>
        </p:nvSpPr>
        <p:spPr>
          <a:xfrm>
            <a:off x="450166" y="0"/>
            <a:ext cx="11741834" cy="6856214"/>
          </a:xfrm>
        </p:spPr>
        <p:txBody>
          <a:bodyPr numCol="2">
            <a:normAutofit fontScale="92500" lnSpcReduction="10000"/>
          </a:bodyPr>
          <a:lstStyle/>
          <a:p>
            <a:pPr marL="114300" indent="0">
              <a:buNone/>
            </a:pPr>
            <a:endParaRPr lang="it-IT" dirty="0"/>
          </a:p>
          <a:p>
            <a:pPr marL="114300" indent="0">
              <a:buNone/>
            </a:pPr>
            <a:r>
              <a:rPr lang="it-IT" b="1" dirty="0"/>
              <a:t>Egloghe - ed. Pistelli - Egloga I</a:t>
            </a:r>
          </a:p>
          <a:p>
            <a:pPr marL="114300" indent="0">
              <a:buNone/>
            </a:pPr>
            <a:endParaRPr lang="it-IT" b="1" dirty="0"/>
          </a:p>
          <a:p>
            <a:pPr marL="114300" indent="0">
              <a:buNone/>
            </a:pPr>
            <a:r>
              <a:rPr lang="it-IT" dirty="0"/>
              <a:t>[IOHANNES DE VIRGILIO DANTI ALAGHERII. CARMEN]</a:t>
            </a:r>
          </a:p>
          <a:p>
            <a:pPr marL="114300" indent="0">
              <a:buNone/>
            </a:pPr>
            <a:r>
              <a:rPr lang="it-IT" dirty="0" err="1"/>
              <a:t>Pyeridum</a:t>
            </a:r>
            <a:r>
              <a:rPr lang="it-IT" dirty="0"/>
              <a:t> </a:t>
            </a:r>
            <a:r>
              <a:rPr lang="it-IT" dirty="0" err="1"/>
              <a:t>vox</a:t>
            </a:r>
            <a:r>
              <a:rPr lang="it-IT" dirty="0"/>
              <a:t> alma, </a:t>
            </a:r>
            <a:r>
              <a:rPr lang="it-IT" dirty="0" err="1"/>
              <a:t>novis</a:t>
            </a:r>
            <a:r>
              <a:rPr lang="it-IT" dirty="0"/>
              <a:t> qui </a:t>
            </a:r>
            <a:r>
              <a:rPr lang="it-IT" dirty="0" err="1"/>
              <a:t>cantibus</a:t>
            </a:r>
            <a:r>
              <a:rPr lang="it-IT" dirty="0"/>
              <a:t> </a:t>
            </a:r>
            <a:r>
              <a:rPr lang="it-IT" dirty="0" err="1"/>
              <a:t>orbem</a:t>
            </a:r>
            <a:endParaRPr lang="it-IT" dirty="0"/>
          </a:p>
          <a:p>
            <a:pPr marL="114300" indent="0">
              <a:buNone/>
            </a:pPr>
            <a:r>
              <a:rPr lang="it-IT" dirty="0" err="1"/>
              <a:t>mulces</a:t>
            </a:r>
            <a:r>
              <a:rPr lang="it-IT" dirty="0"/>
              <a:t> </a:t>
            </a:r>
            <a:r>
              <a:rPr lang="it-IT" dirty="0" err="1"/>
              <a:t>letifluum</a:t>
            </a:r>
            <a:r>
              <a:rPr lang="it-IT" dirty="0"/>
              <a:t>, vitali </a:t>
            </a:r>
            <a:r>
              <a:rPr lang="it-IT" dirty="0" err="1"/>
              <a:t>tollere</a:t>
            </a:r>
            <a:r>
              <a:rPr lang="it-IT" dirty="0"/>
              <a:t> ramo</a:t>
            </a:r>
          </a:p>
          <a:p>
            <a:pPr marL="114300" indent="0">
              <a:buNone/>
            </a:pPr>
            <a:r>
              <a:rPr lang="it-IT" dirty="0"/>
              <a:t>dum </a:t>
            </a:r>
            <a:r>
              <a:rPr lang="it-IT" dirty="0" err="1"/>
              <a:t>cupis</a:t>
            </a:r>
            <a:r>
              <a:rPr lang="it-IT" dirty="0"/>
              <a:t>, </a:t>
            </a:r>
            <a:r>
              <a:rPr lang="it-IT" dirty="0" err="1"/>
              <a:t>evolvens</a:t>
            </a:r>
            <a:r>
              <a:rPr lang="it-IT" dirty="0"/>
              <a:t> </a:t>
            </a:r>
            <a:r>
              <a:rPr lang="it-IT" dirty="0" err="1"/>
              <a:t>triplicis</a:t>
            </a:r>
            <a:r>
              <a:rPr lang="it-IT" dirty="0"/>
              <a:t> </a:t>
            </a:r>
            <a:r>
              <a:rPr lang="it-IT" dirty="0" err="1"/>
              <a:t>confinia</a:t>
            </a:r>
            <a:r>
              <a:rPr lang="it-IT" dirty="0"/>
              <a:t> </a:t>
            </a:r>
            <a:r>
              <a:rPr lang="it-IT" dirty="0" err="1"/>
              <a:t>sortis</a:t>
            </a:r>
            <a:endParaRPr lang="it-IT" dirty="0"/>
          </a:p>
          <a:p>
            <a:pPr marL="114300" indent="0">
              <a:buNone/>
            </a:pPr>
            <a:r>
              <a:rPr lang="it-IT" dirty="0" err="1"/>
              <a:t>indita</a:t>
            </a:r>
            <a:r>
              <a:rPr lang="it-IT" dirty="0"/>
              <a:t> pro </a:t>
            </a:r>
            <a:r>
              <a:rPr lang="it-IT" dirty="0" err="1"/>
              <a:t>meritis</a:t>
            </a:r>
            <a:r>
              <a:rPr lang="it-IT" dirty="0"/>
              <a:t> </a:t>
            </a:r>
            <a:r>
              <a:rPr lang="it-IT" dirty="0" err="1"/>
              <a:t>animarum</a:t>
            </a:r>
            <a:r>
              <a:rPr lang="it-IT" dirty="0"/>
              <a:t>, </a:t>
            </a:r>
            <a:r>
              <a:rPr lang="it-IT" dirty="0" err="1"/>
              <a:t>sontibus</a:t>
            </a:r>
            <a:r>
              <a:rPr lang="it-IT" dirty="0"/>
              <a:t> </a:t>
            </a:r>
            <a:r>
              <a:rPr lang="it-IT" dirty="0" err="1"/>
              <a:t>Orcum</a:t>
            </a:r>
            <a:r>
              <a:rPr lang="it-IT" dirty="0"/>
              <a:t>,</a:t>
            </a:r>
          </a:p>
          <a:p>
            <a:pPr marL="114300" indent="0">
              <a:buNone/>
            </a:pPr>
            <a:r>
              <a:rPr lang="it-IT" dirty="0" err="1"/>
              <a:t>astripetis</a:t>
            </a:r>
            <a:r>
              <a:rPr lang="it-IT" dirty="0"/>
              <a:t> </a:t>
            </a:r>
            <a:r>
              <a:rPr lang="it-IT" dirty="0" err="1"/>
              <a:t>Lethen</a:t>
            </a:r>
            <a:r>
              <a:rPr lang="it-IT" dirty="0"/>
              <a:t>, </a:t>
            </a:r>
            <a:r>
              <a:rPr lang="it-IT" dirty="0" err="1"/>
              <a:t>epyphebia</a:t>
            </a:r>
            <a:r>
              <a:rPr lang="it-IT" dirty="0"/>
              <a:t> regna </a:t>
            </a:r>
            <a:r>
              <a:rPr lang="it-IT" dirty="0" err="1"/>
              <a:t>beatis</a:t>
            </a:r>
            <a:r>
              <a:rPr lang="it-IT" dirty="0"/>
              <a:t>,	5</a:t>
            </a:r>
          </a:p>
          <a:p>
            <a:pPr marL="114300" indent="0">
              <a:buNone/>
            </a:pPr>
            <a:r>
              <a:rPr lang="it-IT" dirty="0"/>
              <a:t>tanta quid </a:t>
            </a:r>
            <a:r>
              <a:rPr lang="it-IT" dirty="0" err="1"/>
              <a:t>heu</a:t>
            </a:r>
            <a:r>
              <a:rPr lang="it-IT" dirty="0"/>
              <a:t> </a:t>
            </a:r>
            <a:r>
              <a:rPr lang="it-IT" dirty="0" err="1"/>
              <a:t>semper</a:t>
            </a:r>
            <a:r>
              <a:rPr lang="it-IT" dirty="0"/>
              <a:t> </a:t>
            </a:r>
            <a:r>
              <a:rPr lang="it-IT" dirty="0" err="1"/>
              <a:t>iactabis</a:t>
            </a:r>
            <a:r>
              <a:rPr lang="it-IT" dirty="0"/>
              <a:t> seria vulgo,</a:t>
            </a:r>
          </a:p>
          <a:p>
            <a:pPr marL="114300" indent="0">
              <a:buNone/>
            </a:pPr>
            <a:r>
              <a:rPr lang="it-IT" dirty="0"/>
              <a:t>et nos </a:t>
            </a:r>
            <a:r>
              <a:rPr lang="it-IT" dirty="0" err="1"/>
              <a:t>pallentes</a:t>
            </a:r>
            <a:r>
              <a:rPr lang="it-IT" dirty="0"/>
              <a:t> </a:t>
            </a:r>
            <a:r>
              <a:rPr lang="it-IT" dirty="0" err="1"/>
              <a:t>nichil</a:t>
            </a:r>
            <a:r>
              <a:rPr lang="it-IT" dirty="0"/>
              <a:t> ex te vate </a:t>
            </a:r>
            <a:r>
              <a:rPr lang="it-IT" dirty="0" err="1"/>
              <a:t>legemus</a:t>
            </a:r>
            <a:r>
              <a:rPr lang="it-IT" dirty="0"/>
              <a:t>?</a:t>
            </a:r>
          </a:p>
          <a:p>
            <a:pPr marL="114300" indent="0">
              <a:buNone/>
            </a:pPr>
            <a:r>
              <a:rPr lang="it-IT" dirty="0"/>
              <a:t>Ante </a:t>
            </a:r>
            <a:r>
              <a:rPr lang="it-IT" dirty="0" err="1"/>
              <a:t>quidem</a:t>
            </a:r>
            <a:r>
              <a:rPr lang="it-IT" dirty="0"/>
              <a:t> </a:t>
            </a:r>
            <a:r>
              <a:rPr lang="it-IT" dirty="0" err="1"/>
              <a:t>cythara</a:t>
            </a:r>
            <a:r>
              <a:rPr lang="it-IT" dirty="0"/>
              <a:t> </a:t>
            </a:r>
            <a:r>
              <a:rPr lang="it-IT" dirty="0" err="1"/>
              <a:t>pandum</a:t>
            </a:r>
            <a:r>
              <a:rPr lang="it-IT" dirty="0"/>
              <a:t> </a:t>
            </a:r>
            <a:r>
              <a:rPr lang="it-IT" dirty="0" err="1"/>
              <a:t>delphyna</a:t>
            </a:r>
            <a:r>
              <a:rPr lang="it-IT" dirty="0"/>
              <a:t> </a:t>
            </a:r>
            <a:r>
              <a:rPr lang="it-IT" dirty="0" err="1"/>
              <a:t>movebit</a:t>
            </a:r>
            <a:endParaRPr lang="it-IT" dirty="0"/>
          </a:p>
          <a:p>
            <a:pPr marL="114300" indent="0">
              <a:buNone/>
            </a:pPr>
            <a:r>
              <a:rPr lang="it-IT" dirty="0" err="1"/>
              <a:t>Davus</a:t>
            </a:r>
            <a:r>
              <a:rPr lang="it-IT" dirty="0"/>
              <a:t> et ambigue </a:t>
            </a:r>
            <a:r>
              <a:rPr lang="it-IT" dirty="0" err="1"/>
              <a:t>Sphyngos</a:t>
            </a:r>
            <a:r>
              <a:rPr lang="it-IT" dirty="0"/>
              <a:t> </a:t>
            </a:r>
            <a:r>
              <a:rPr lang="it-IT" dirty="0" err="1"/>
              <a:t>problemata</a:t>
            </a:r>
            <a:r>
              <a:rPr lang="it-IT" dirty="0"/>
              <a:t> </a:t>
            </a:r>
            <a:r>
              <a:rPr lang="it-IT" dirty="0" err="1"/>
              <a:t>solvet</a:t>
            </a:r>
            <a:r>
              <a:rPr lang="it-IT" dirty="0"/>
              <a:t>,</a:t>
            </a:r>
          </a:p>
          <a:p>
            <a:pPr marL="114300" indent="0">
              <a:buNone/>
            </a:pPr>
            <a:r>
              <a:rPr lang="it-IT" dirty="0" err="1"/>
              <a:t>Tartareum</a:t>
            </a:r>
            <a:r>
              <a:rPr lang="it-IT" dirty="0"/>
              <a:t> </a:t>
            </a:r>
            <a:r>
              <a:rPr lang="it-IT" dirty="0" err="1"/>
              <a:t>preceps</a:t>
            </a:r>
            <a:r>
              <a:rPr lang="it-IT" dirty="0"/>
              <a:t> </a:t>
            </a:r>
            <a:r>
              <a:rPr lang="it-IT" dirty="0" err="1"/>
              <a:t>quam</a:t>
            </a:r>
            <a:r>
              <a:rPr lang="it-IT" dirty="0"/>
              <a:t> gens </a:t>
            </a:r>
            <a:r>
              <a:rPr lang="it-IT" dirty="0" err="1"/>
              <a:t>ydiota</a:t>
            </a:r>
            <a:r>
              <a:rPr lang="it-IT" dirty="0"/>
              <a:t> </a:t>
            </a:r>
            <a:r>
              <a:rPr lang="it-IT" dirty="0" err="1"/>
              <a:t>figuret</a:t>
            </a:r>
            <a:r>
              <a:rPr lang="it-IT" dirty="0"/>
              <a:t>	10</a:t>
            </a:r>
          </a:p>
          <a:p>
            <a:pPr marL="114300" indent="0">
              <a:buNone/>
            </a:pPr>
            <a:r>
              <a:rPr lang="it-IT" dirty="0"/>
              <a:t>et segreta poli </a:t>
            </a:r>
            <a:r>
              <a:rPr lang="it-IT" dirty="0" err="1"/>
              <a:t>vix</a:t>
            </a:r>
            <a:r>
              <a:rPr lang="it-IT" dirty="0"/>
              <a:t> </a:t>
            </a:r>
            <a:r>
              <a:rPr lang="it-IT" dirty="0" err="1"/>
              <a:t>experata</a:t>
            </a:r>
            <a:r>
              <a:rPr lang="it-IT" dirty="0"/>
              <a:t> </a:t>
            </a:r>
            <a:r>
              <a:rPr lang="it-IT" dirty="0" err="1"/>
              <a:t>Platoni</a:t>
            </a:r>
            <a:r>
              <a:rPr lang="it-IT" dirty="0"/>
              <a:t>:</a:t>
            </a:r>
          </a:p>
          <a:p>
            <a:pPr marL="114300" indent="0">
              <a:buNone/>
            </a:pPr>
            <a:r>
              <a:rPr lang="it-IT" dirty="0" err="1"/>
              <a:t>que</a:t>
            </a:r>
            <a:r>
              <a:rPr lang="it-IT" dirty="0"/>
              <a:t> </a:t>
            </a:r>
            <a:r>
              <a:rPr lang="it-IT" dirty="0" err="1"/>
              <a:t>tamen</a:t>
            </a:r>
            <a:r>
              <a:rPr lang="it-IT" dirty="0"/>
              <a:t> in </a:t>
            </a:r>
            <a:r>
              <a:rPr lang="it-IT" dirty="0" err="1"/>
              <a:t>triviis</a:t>
            </a:r>
            <a:r>
              <a:rPr lang="it-IT" dirty="0"/>
              <a:t> </a:t>
            </a:r>
            <a:r>
              <a:rPr lang="it-IT" dirty="0" err="1"/>
              <a:t>nunquam</a:t>
            </a:r>
            <a:r>
              <a:rPr lang="it-IT" dirty="0"/>
              <a:t> digesta </a:t>
            </a:r>
            <a:r>
              <a:rPr lang="it-IT" dirty="0" err="1"/>
              <a:t>coaxat</a:t>
            </a:r>
            <a:endParaRPr lang="it-IT" dirty="0"/>
          </a:p>
          <a:p>
            <a:pPr marL="114300" indent="0">
              <a:buNone/>
            </a:pPr>
            <a:r>
              <a:rPr lang="it-IT" dirty="0" err="1"/>
              <a:t>comicomus</a:t>
            </a:r>
            <a:r>
              <a:rPr lang="it-IT" dirty="0"/>
              <a:t> </a:t>
            </a:r>
            <a:r>
              <a:rPr lang="it-IT" dirty="0" err="1"/>
              <a:t>nebulo</a:t>
            </a:r>
            <a:r>
              <a:rPr lang="it-IT" dirty="0"/>
              <a:t>, qui </a:t>
            </a:r>
            <a:r>
              <a:rPr lang="it-IT" dirty="0" err="1"/>
              <a:t>Flaccum</a:t>
            </a:r>
            <a:r>
              <a:rPr lang="it-IT" dirty="0"/>
              <a:t> </a:t>
            </a:r>
            <a:r>
              <a:rPr lang="it-IT" dirty="0" err="1"/>
              <a:t>pelleret</a:t>
            </a:r>
            <a:r>
              <a:rPr lang="it-IT" dirty="0"/>
              <a:t> orbe.</a:t>
            </a:r>
          </a:p>
          <a:p>
            <a:pPr marL="114300" indent="0">
              <a:buNone/>
            </a:pPr>
            <a:r>
              <a:rPr lang="it-IT" dirty="0"/>
              <a:t>'Non </a:t>
            </a:r>
            <a:r>
              <a:rPr lang="it-IT" dirty="0" err="1"/>
              <a:t>loquor</a:t>
            </a:r>
            <a:r>
              <a:rPr lang="it-IT" dirty="0"/>
              <a:t> </a:t>
            </a:r>
            <a:r>
              <a:rPr lang="it-IT" dirty="0" err="1"/>
              <a:t>his</a:t>
            </a:r>
            <a:r>
              <a:rPr lang="it-IT" dirty="0"/>
              <a:t>, </a:t>
            </a:r>
            <a:r>
              <a:rPr lang="it-IT" dirty="0" err="1"/>
              <a:t>ymo</a:t>
            </a:r>
            <a:r>
              <a:rPr lang="it-IT" dirty="0"/>
              <a:t> studio </a:t>
            </a:r>
            <a:r>
              <a:rPr lang="it-IT" dirty="0" err="1"/>
              <a:t>callentibus</a:t>
            </a:r>
            <a:r>
              <a:rPr lang="it-IT" dirty="0"/>
              <a:t>', </a:t>
            </a:r>
            <a:r>
              <a:rPr lang="it-IT" dirty="0" err="1"/>
              <a:t>inquis</a:t>
            </a:r>
            <a:r>
              <a:rPr lang="it-IT" dirty="0"/>
              <a:t>.</a:t>
            </a:r>
          </a:p>
          <a:p>
            <a:pPr marL="114300" indent="0">
              <a:buNone/>
            </a:pPr>
            <a:r>
              <a:rPr lang="it-IT" dirty="0"/>
              <a:t>Carmine </a:t>
            </a:r>
            <a:r>
              <a:rPr lang="it-IT" dirty="0" err="1"/>
              <a:t>sed</a:t>
            </a:r>
            <a:r>
              <a:rPr lang="it-IT" dirty="0"/>
              <a:t> laico: </a:t>
            </a:r>
            <a:r>
              <a:rPr lang="it-IT" dirty="0" err="1"/>
              <a:t>clerus</a:t>
            </a:r>
            <a:r>
              <a:rPr lang="it-IT" dirty="0"/>
              <a:t> </a:t>
            </a:r>
            <a:r>
              <a:rPr lang="it-IT" dirty="0" err="1"/>
              <a:t>vulgaria</a:t>
            </a:r>
            <a:r>
              <a:rPr lang="it-IT" dirty="0"/>
              <a:t> </a:t>
            </a:r>
            <a:r>
              <a:rPr lang="it-IT" dirty="0" err="1"/>
              <a:t>tempnit</a:t>
            </a:r>
            <a:r>
              <a:rPr lang="it-IT" dirty="0"/>
              <a:t>,	15</a:t>
            </a:r>
          </a:p>
          <a:p>
            <a:pPr marL="114300" indent="0">
              <a:buNone/>
            </a:pPr>
            <a:r>
              <a:rPr lang="it-IT" dirty="0"/>
              <a:t>et si non </a:t>
            </a:r>
            <a:r>
              <a:rPr lang="it-IT" dirty="0" err="1"/>
              <a:t>varient</a:t>
            </a:r>
            <a:r>
              <a:rPr lang="it-IT" dirty="0"/>
              <a:t>, </a:t>
            </a:r>
            <a:r>
              <a:rPr lang="it-IT" dirty="0" err="1"/>
              <a:t>cum</a:t>
            </a:r>
            <a:r>
              <a:rPr lang="it-IT" dirty="0"/>
              <a:t> </a:t>
            </a:r>
            <a:r>
              <a:rPr lang="it-IT" dirty="0" err="1"/>
              <a:t>sint</a:t>
            </a:r>
            <a:r>
              <a:rPr lang="it-IT" dirty="0"/>
              <a:t> </a:t>
            </a:r>
            <a:r>
              <a:rPr lang="it-IT" dirty="0" err="1"/>
              <a:t>ydiomata</a:t>
            </a:r>
            <a:r>
              <a:rPr lang="it-IT" dirty="0"/>
              <a:t> mille.</a:t>
            </a:r>
          </a:p>
          <a:p>
            <a:pPr marL="114300" indent="0">
              <a:buNone/>
            </a:pPr>
            <a:r>
              <a:rPr lang="it-IT" dirty="0" err="1"/>
              <a:t>Preterea</a:t>
            </a:r>
            <a:r>
              <a:rPr lang="it-IT" dirty="0"/>
              <a:t> </a:t>
            </a:r>
            <a:r>
              <a:rPr lang="it-IT" dirty="0" err="1"/>
              <a:t>nullus</a:t>
            </a:r>
            <a:r>
              <a:rPr lang="it-IT" dirty="0"/>
              <a:t>, </a:t>
            </a:r>
            <a:r>
              <a:rPr lang="it-IT" dirty="0" err="1"/>
              <a:t>quos</a:t>
            </a:r>
            <a:r>
              <a:rPr lang="it-IT" dirty="0"/>
              <a:t> inter es </a:t>
            </a:r>
            <a:r>
              <a:rPr lang="it-IT" dirty="0" err="1"/>
              <a:t>agmine</a:t>
            </a:r>
            <a:r>
              <a:rPr lang="it-IT" dirty="0"/>
              <a:t> </a:t>
            </a:r>
            <a:r>
              <a:rPr lang="it-IT" dirty="0" err="1"/>
              <a:t>sextus</a:t>
            </a:r>
            <a:r>
              <a:rPr lang="it-IT" dirty="0"/>
              <a:t>,</a:t>
            </a:r>
          </a:p>
          <a:p>
            <a:pPr marL="114300" indent="0">
              <a:buNone/>
            </a:pPr>
            <a:r>
              <a:rPr lang="it-IT" dirty="0" err="1"/>
              <a:t>nec</a:t>
            </a:r>
            <a:r>
              <a:rPr lang="it-IT" dirty="0"/>
              <a:t> </a:t>
            </a:r>
            <a:r>
              <a:rPr lang="it-IT" dirty="0" err="1"/>
              <a:t>quem</a:t>
            </a:r>
            <a:r>
              <a:rPr lang="it-IT" dirty="0"/>
              <a:t> </a:t>
            </a:r>
            <a:r>
              <a:rPr lang="it-IT" dirty="0" err="1"/>
              <a:t>consequeris</a:t>
            </a:r>
            <a:r>
              <a:rPr lang="it-IT" dirty="0"/>
              <a:t> celo, sermone forensi</a:t>
            </a:r>
          </a:p>
          <a:p>
            <a:pPr marL="114300" indent="0">
              <a:buNone/>
            </a:pPr>
            <a:r>
              <a:rPr lang="it-IT" dirty="0" err="1"/>
              <a:t>descripsit</a:t>
            </a:r>
            <a:r>
              <a:rPr lang="it-IT" dirty="0"/>
              <a:t>. Quare, </a:t>
            </a:r>
            <a:r>
              <a:rPr lang="it-IT" dirty="0" err="1"/>
              <a:t>censor</a:t>
            </a:r>
            <a:r>
              <a:rPr lang="it-IT" dirty="0"/>
              <a:t> </a:t>
            </a:r>
            <a:r>
              <a:rPr lang="it-IT" dirty="0" err="1"/>
              <a:t>liberrime</a:t>
            </a:r>
            <a:r>
              <a:rPr lang="it-IT" dirty="0"/>
              <a:t> </a:t>
            </a:r>
            <a:r>
              <a:rPr lang="it-IT" dirty="0" err="1"/>
              <a:t>vatum</a:t>
            </a:r>
            <a:r>
              <a:rPr lang="it-IT" dirty="0"/>
              <a:t>,</a:t>
            </a:r>
          </a:p>
          <a:p>
            <a:pPr marL="114300" indent="0">
              <a:buNone/>
            </a:pPr>
            <a:r>
              <a:rPr lang="it-IT" dirty="0" err="1"/>
              <a:t>fabor</a:t>
            </a:r>
            <a:r>
              <a:rPr lang="it-IT" dirty="0"/>
              <a:t>, si </a:t>
            </a:r>
            <a:r>
              <a:rPr lang="it-IT" dirty="0" err="1"/>
              <a:t>fandi</a:t>
            </a:r>
            <a:r>
              <a:rPr lang="it-IT" dirty="0"/>
              <a:t> </a:t>
            </a:r>
            <a:r>
              <a:rPr lang="it-IT" dirty="0" err="1"/>
              <a:t>paulum</a:t>
            </a:r>
            <a:r>
              <a:rPr lang="it-IT" dirty="0"/>
              <a:t> </a:t>
            </a:r>
            <a:r>
              <a:rPr lang="it-IT" dirty="0" err="1"/>
              <a:t>concedis</a:t>
            </a:r>
            <a:r>
              <a:rPr lang="it-IT" dirty="0"/>
              <a:t> </a:t>
            </a:r>
            <a:r>
              <a:rPr lang="it-IT" dirty="0" err="1"/>
              <a:t>habenas</a:t>
            </a:r>
            <a:r>
              <a:rPr lang="it-IT" dirty="0"/>
              <a:t>.	20</a:t>
            </a:r>
          </a:p>
          <a:p>
            <a:pPr marL="114300" indent="0">
              <a:buNone/>
            </a:pPr>
            <a:r>
              <a:rPr lang="it-IT" dirty="0" err="1"/>
              <a:t>Nec</a:t>
            </a:r>
            <a:r>
              <a:rPr lang="it-IT" dirty="0"/>
              <a:t> </a:t>
            </a:r>
            <a:r>
              <a:rPr lang="it-IT" dirty="0" err="1"/>
              <a:t>margaritas</a:t>
            </a:r>
            <a:r>
              <a:rPr lang="it-IT" dirty="0"/>
              <a:t> profliga </a:t>
            </a:r>
            <a:r>
              <a:rPr lang="it-IT" dirty="0" err="1"/>
              <a:t>prodigus</a:t>
            </a:r>
            <a:r>
              <a:rPr lang="it-IT" dirty="0"/>
              <a:t> </a:t>
            </a:r>
            <a:r>
              <a:rPr lang="it-IT" dirty="0" err="1"/>
              <a:t>apris</a:t>
            </a:r>
            <a:r>
              <a:rPr lang="it-IT" dirty="0"/>
              <a:t>,</a:t>
            </a:r>
          </a:p>
          <a:p>
            <a:pPr marL="114300" indent="0">
              <a:buNone/>
            </a:pPr>
            <a:r>
              <a:rPr lang="it-IT" dirty="0" err="1"/>
              <a:t>nec</a:t>
            </a:r>
            <a:r>
              <a:rPr lang="it-IT" dirty="0"/>
              <a:t> preme </a:t>
            </a:r>
            <a:r>
              <a:rPr lang="it-IT" dirty="0" err="1"/>
              <a:t>Castalias</a:t>
            </a:r>
            <a:r>
              <a:rPr lang="it-IT" dirty="0"/>
              <a:t> indigna veste </a:t>
            </a:r>
            <a:r>
              <a:rPr lang="it-IT" dirty="0" err="1"/>
              <a:t>sorores</a:t>
            </a:r>
            <a:r>
              <a:rPr lang="it-IT" dirty="0"/>
              <a:t>;</a:t>
            </a:r>
          </a:p>
          <a:p>
            <a:pPr marL="114300" indent="0">
              <a:buNone/>
            </a:pPr>
            <a:r>
              <a:rPr lang="it-IT" dirty="0" err="1"/>
              <a:t>at</a:t>
            </a:r>
            <a:r>
              <a:rPr lang="it-IT" dirty="0"/>
              <a:t>, </a:t>
            </a:r>
            <a:r>
              <a:rPr lang="it-IT" dirty="0" err="1"/>
              <a:t>precor</a:t>
            </a:r>
            <a:r>
              <a:rPr lang="it-IT" dirty="0"/>
              <a:t>, ore </a:t>
            </a:r>
            <a:r>
              <a:rPr lang="it-IT" dirty="0" err="1"/>
              <a:t>cie</a:t>
            </a:r>
            <a:r>
              <a:rPr lang="it-IT" dirty="0"/>
              <a:t> </a:t>
            </a:r>
            <a:r>
              <a:rPr lang="it-IT" dirty="0" err="1"/>
              <a:t>que</a:t>
            </a:r>
            <a:r>
              <a:rPr lang="it-IT" dirty="0"/>
              <a:t> te distinguere </a:t>
            </a:r>
            <a:r>
              <a:rPr lang="it-IT" dirty="0" err="1"/>
              <a:t>possint</a:t>
            </a:r>
            <a:endParaRPr lang="it-IT" dirty="0"/>
          </a:p>
          <a:p>
            <a:pPr marL="114300" indent="0">
              <a:buNone/>
            </a:pPr>
            <a:r>
              <a:rPr lang="it-IT" dirty="0" err="1"/>
              <a:t>carmine</a:t>
            </a:r>
            <a:r>
              <a:rPr lang="it-IT" dirty="0"/>
              <a:t> </a:t>
            </a:r>
            <a:r>
              <a:rPr lang="it-IT" dirty="0" err="1"/>
              <a:t>vatisono</a:t>
            </a:r>
            <a:r>
              <a:rPr lang="it-IT" dirty="0"/>
              <a:t>, sorti </a:t>
            </a:r>
            <a:r>
              <a:rPr lang="it-IT" dirty="0" err="1"/>
              <a:t>comunis</a:t>
            </a:r>
            <a:r>
              <a:rPr lang="it-IT" dirty="0"/>
              <a:t> </a:t>
            </a:r>
            <a:r>
              <a:rPr lang="it-IT" dirty="0" err="1"/>
              <a:t>utrique</a:t>
            </a:r>
            <a:r>
              <a:rPr lang="it-IT" dirty="0"/>
              <a:t>.</a:t>
            </a:r>
          </a:p>
          <a:p>
            <a:pPr marL="114300" indent="0">
              <a:buNone/>
            </a:pPr>
            <a:endParaRPr lang="it-IT" dirty="0"/>
          </a:p>
          <a:p>
            <a:pPr marL="114300" indent="0">
              <a:buNone/>
            </a:pPr>
            <a:endParaRPr lang="it-IT" dirty="0"/>
          </a:p>
          <a:p>
            <a:pPr marL="114300" indent="0">
              <a:buNone/>
            </a:pPr>
            <a:r>
              <a:rPr lang="it-IT" dirty="0"/>
              <a:t>Et </a:t>
            </a:r>
            <a:r>
              <a:rPr lang="it-IT" dirty="0" err="1"/>
              <a:t>iam</a:t>
            </a:r>
            <a:r>
              <a:rPr lang="it-IT" dirty="0"/>
              <a:t> multa </a:t>
            </a:r>
            <a:r>
              <a:rPr lang="it-IT" dirty="0" err="1"/>
              <a:t>tuis</a:t>
            </a:r>
            <a:r>
              <a:rPr lang="it-IT" dirty="0"/>
              <a:t> </a:t>
            </a:r>
            <a:r>
              <a:rPr lang="it-IT" dirty="0" err="1"/>
              <a:t>lucem</a:t>
            </a:r>
            <a:r>
              <a:rPr lang="it-IT" dirty="0"/>
              <a:t> </a:t>
            </a:r>
            <a:r>
              <a:rPr lang="it-IT" dirty="0" err="1"/>
              <a:t>narratibus</a:t>
            </a:r>
            <a:r>
              <a:rPr lang="it-IT" dirty="0"/>
              <a:t> </a:t>
            </a:r>
            <a:r>
              <a:rPr lang="it-IT" dirty="0" err="1"/>
              <a:t>orant</a:t>
            </a:r>
            <a:r>
              <a:rPr lang="it-IT" dirty="0"/>
              <a:t>:	25</a:t>
            </a:r>
          </a:p>
          <a:p>
            <a:pPr marL="114300" indent="0">
              <a:buNone/>
            </a:pPr>
            <a:r>
              <a:rPr lang="it-IT" dirty="0" err="1"/>
              <a:t>dic</a:t>
            </a:r>
            <a:r>
              <a:rPr lang="it-IT" dirty="0"/>
              <a:t> </a:t>
            </a:r>
            <a:r>
              <a:rPr lang="it-IT" dirty="0" err="1"/>
              <a:t>age</a:t>
            </a:r>
            <a:r>
              <a:rPr lang="it-IT" dirty="0"/>
              <a:t> quo </a:t>
            </a:r>
            <a:r>
              <a:rPr lang="it-IT" dirty="0" err="1"/>
              <a:t>petiit</a:t>
            </a:r>
            <a:r>
              <a:rPr lang="it-IT" dirty="0"/>
              <a:t> </a:t>
            </a:r>
            <a:r>
              <a:rPr lang="it-IT" dirty="0" err="1"/>
              <a:t>Iovis</a:t>
            </a:r>
            <a:r>
              <a:rPr lang="it-IT" dirty="0"/>
              <a:t> </a:t>
            </a:r>
            <a:r>
              <a:rPr lang="it-IT" dirty="0" err="1"/>
              <a:t>armiger</a:t>
            </a:r>
            <a:r>
              <a:rPr lang="it-IT" dirty="0"/>
              <a:t> </a:t>
            </a:r>
            <a:r>
              <a:rPr lang="it-IT" dirty="0" err="1"/>
              <a:t>astra</a:t>
            </a:r>
            <a:r>
              <a:rPr lang="it-IT" dirty="0"/>
              <a:t> </a:t>
            </a:r>
            <a:r>
              <a:rPr lang="it-IT" dirty="0" err="1"/>
              <a:t>volatu</a:t>
            </a:r>
            <a:r>
              <a:rPr lang="it-IT" dirty="0"/>
              <a:t>,</a:t>
            </a:r>
          </a:p>
          <a:p>
            <a:pPr marL="114300" indent="0">
              <a:buNone/>
            </a:pPr>
            <a:r>
              <a:rPr lang="it-IT" dirty="0" err="1"/>
              <a:t>dic</a:t>
            </a:r>
            <a:r>
              <a:rPr lang="it-IT" dirty="0"/>
              <a:t> </a:t>
            </a:r>
            <a:r>
              <a:rPr lang="it-IT" dirty="0" err="1"/>
              <a:t>age</a:t>
            </a:r>
            <a:r>
              <a:rPr lang="it-IT" dirty="0"/>
              <a:t> </a:t>
            </a:r>
            <a:r>
              <a:rPr lang="it-IT" dirty="0" err="1"/>
              <a:t>quos</a:t>
            </a:r>
            <a:r>
              <a:rPr lang="it-IT" dirty="0"/>
              <a:t> </a:t>
            </a:r>
            <a:r>
              <a:rPr lang="it-IT" dirty="0" err="1"/>
              <a:t>flores</a:t>
            </a:r>
            <a:r>
              <a:rPr lang="it-IT" dirty="0"/>
              <a:t>, </a:t>
            </a:r>
            <a:r>
              <a:rPr lang="it-IT" dirty="0" err="1"/>
              <a:t>que</a:t>
            </a:r>
            <a:r>
              <a:rPr lang="it-IT" dirty="0"/>
              <a:t> </a:t>
            </a:r>
            <a:r>
              <a:rPr lang="it-IT" dirty="0" err="1"/>
              <a:t>lilia</a:t>
            </a:r>
            <a:r>
              <a:rPr lang="it-IT" dirty="0"/>
              <a:t> </a:t>
            </a:r>
            <a:r>
              <a:rPr lang="it-IT" dirty="0" err="1"/>
              <a:t>fregit</a:t>
            </a:r>
            <a:r>
              <a:rPr lang="it-IT" dirty="0"/>
              <a:t> arator,</a:t>
            </a:r>
          </a:p>
          <a:p>
            <a:pPr marL="114300" indent="0">
              <a:buNone/>
            </a:pPr>
            <a:r>
              <a:rPr lang="it-IT" dirty="0" err="1"/>
              <a:t>dic</a:t>
            </a:r>
            <a:r>
              <a:rPr lang="it-IT" dirty="0"/>
              <a:t> </a:t>
            </a:r>
            <a:r>
              <a:rPr lang="it-IT" dirty="0" err="1"/>
              <a:t>Frigios</a:t>
            </a:r>
            <a:r>
              <a:rPr lang="it-IT" dirty="0"/>
              <a:t> </a:t>
            </a:r>
            <a:r>
              <a:rPr lang="it-IT" dirty="0" err="1"/>
              <a:t>damas</a:t>
            </a:r>
            <a:r>
              <a:rPr lang="it-IT" dirty="0"/>
              <a:t> </a:t>
            </a:r>
            <a:r>
              <a:rPr lang="it-IT" dirty="0" err="1"/>
              <a:t>laceratos</a:t>
            </a:r>
            <a:r>
              <a:rPr lang="it-IT" dirty="0"/>
              <a:t> dente molosso,</a:t>
            </a:r>
          </a:p>
          <a:p>
            <a:pPr marL="114300" indent="0">
              <a:buNone/>
            </a:pPr>
            <a:r>
              <a:rPr lang="it-IT" dirty="0" err="1"/>
              <a:t>dic</a:t>
            </a:r>
            <a:r>
              <a:rPr lang="it-IT" dirty="0"/>
              <a:t> </a:t>
            </a:r>
            <a:r>
              <a:rPr lang="it-IT" dirty="0" err="1"/>
              <a:t>Ligurum</a:t>
            </a:r>
            <a:r>
              <a:rPr lang="it-IT" dirty="0"/>
              <a:t> </a:t>
            </a:r>
            <a:r>
              <a:rPr lang="it-IT" dirty="0" err="1"/>
              <a:t>montes</a:t>
            </a:r>
            <a:r>
              <a:rPr lang="it-IT" dirty="0"/>
              <a:t> et classes </a:t>
            </a:r>
            <a:r>
              <a:rPr lang="it-IT" dirty="0" err="1"/>
              <a:t>Parthenopeas</a:t>
            </a:r>
            <a:r>
              <a:rPr lang="it-IT" dirty="0"/>
              <a:t>,</a:t>
            </a:r>
          </a:p>
          <a:p>
            <a:pPr marL="114300" indent="0">
              <a:buNone/>
            </a:pPr>
            <a:r>
              <a:rPr lang="it-IT" dirty="0" err="1"/>
              <a:t>carmine</a:t>
            </a:r>
            <a:r>
              <a:rPr lang="it-IT" dirty="0"/>
              <a:t> quo </a:t>
            </a:r>
            <a:r>
              <a:rPr lang="it-IT" dirty="0" err="1"/>
              <a:t>possis</a:t>
            </a:r>
            <a:r>
              <a:rPr lang="it-IT" dirty="0"/>
              <a:t> Alcide tangere </a:t>
            </a:r>
            <a:r>
              <a:rPr lang="it-IT" dirty="0" err="1"/>
              <a:t>Gades</a:t>
            </a:r>
            <a:r>
              <a:rPr lang="it-IT" dirty="0"/>
              <a:t>	30</a:t>
            </a:r>
          </a:p>
          <a:p>
            <a:pPr marL="114300" indent="0">
              <a:buNone/>
            </a:pPr>
            <a:r>
              <a:rPr lang="it-IT" dirty="0"/>
              <a:t>et quo te </a:t>
            </a:r>
            <a:r>
              <a:rPr lang="it-IT" dirty="0" err="1"/>
              <a:t>refluus</a:t>
            </a:r>
            <a:r>
              <a:rPr lang="it-IT" dirty="0"/>
              <a:t> </a:t>
            </a:r>
            <a:r>
              <a:rPr lang="it-IT" dirty="0" err="1"/>
              <a:t>relegens</a:t>
            </a:r>
            <a:r>
              <a:rPr lang="it-IT" dirty="0"/>
              <a:t> </a:t>
            </a:r>
            <a:r>
              <a:rPr lang="it-IT" dirty="0" err="1"/>
              <a:t>mirabitur</a:t>
            </a:r>
            <a:r>
              <a:rPr lang="it-IT" dirty="0"/>
              <a:t> </a:t>
            </a:r>
            <a:r>
              <a:rPr lang="it-IT" dirty="0" err="1"/>
              <a:t>Hyster</a:t>
            </a:r>
            <a:r>
              <a:rPr lang="it-IT" dirty="0"/>
              <a:t>,</a:t>
            </a:r>
          </a:p>
          <a:p>
            <a:pPr marL="114300" indent="0">
              <a:buNone/>
            </a:pPr>
            <a:r>
              <a:rPr lang="it-IT" dirty="0"/>
              <a:t>et </a:t>
            </a:r>
            <a:r>
              <a:rPr lang="it-IT" dirty="0" err="1"/>
              <a:t>Pharos</a:t>
            </a:r>
            <a:r>
              <a:rPr lang="it-IT" dirty="0"/>
              <a:t> et quondam regnum te </a:t>
            </a:r>
            <a:r>
              <a:rPr lang="it-IT" dirty="0" err="1"/>
              <a:t>noscet</a:t>
            </a:r>
            <a:r>
              <a:rPr lang="it-IT" dirty="0"/>
              <a:t> </a:t>
            </a:r>
            <a:r>
              <a:rPr lang="it-IT" dirty="0" err="1"/>
              <a:t>Helysse</a:t>
            </a:r>
            <a:r>
              <a:rPr lang="it-IT" dirty="0"/>
              <a:t>.</a:t>
            </a:r>
          </a:p>
          <a:p>
            <a:pPr marL="114300" indent="0">
              <a:buNone/>
            </a:pPr>
            <a:r>
              <a:rPr lang="it-IT" dirty="0"/>
              <a:t>Si te fama </a:t>
            </a:r>
            <a:r>
              <a:rPr lang="it-IT" dirty="0" err="1"/>
              <a:t>iuvat</a:t>
            </a:r>
            <a:r>
              <a:rPr lang="it-IT" dirty="0"/>
              <a:t>, parvo te limite </a:t>
            </a:r>
            <a:r>
              <a:rPr lang="it-IT" dirty="0" err="1"/>
              <a:t>septum</a:t>
            </a:r>
            <a:endParaRPr lang="it-IT" dirty="0"/>
          </a:p>
          <a:p>
            <a:pPr marL="114300" indent="0">
              <a:buNone/>
            </a:pPr>
            <a:r>
              <a:rPr lang="it-IT" dirty="0"/>
              <a:t>non </a:t>
            </a:r>
            <a:r>
              <a:rPr lang="it-IT" dirty="0" err="1"/>
              <a:t>contentus</a:t>
            </a:r>
            <a:r>
              <a:rPr lang="it-IT" dirty="0"/>
              <a:t> </a:t>
            </a:r>
            <a:r>
              <a:rPr lang="it-IT" dirty="0" err="1"/>
              <a:t>eris</a:t>
            </a:r>
            <a:r>
              <a:rPr lang="it-IT" dirty="0"/>
              <a:t>, </a:t>
            </a:r>
            <a:r>
              <a:rPr lang="it-IT" dirty="0" err="1"/>
              <a:t>nec</a:t>
            </a:r>
            <a:r>
              <a:rPr lang="it-IT" dirty="0"/>
              <a:t> vulgo </a:t>
            </a:r>
            <a:r>
              <a:rPr lang="it-IT" dirty="0" err="1"/>
              <a:t>iudice</a:t>
            </a:r>
            <a:r>
              <a:rPr lang="it-IT" dirty="0"/>
              <a:t> </a:t>
            </a:r>
            <a:r>
              <a:rPr lang="it-IT" dirty="0" err="1"/>
              <a:t>tolli</a:t>
            </a:r>
            <a:r>
              <a:rPr lang="it-IT" dirty="0"/>
              <a:t>.</a:t>
            </a:r>
          </a:p>
          <a:p>
            <a:pPr marL="114300" indent="0">
              <a:buNone/>
            </a:pPr>
            <a:r>
              <a:rPr lang="it-IT" dirty="0"/>
              <a:t>En ego </a:t>
            </a:r>
            <a:r>
              <a:rPr lang="it-IT" dirty="0" err="1"/>
              <a:t>iam</a:t>
            </a:r>
            <a:r>
              <a:rPr lang="it-IT" dirty="0"/>
              <a:t> </a:t>
            </a:r>
            <a:r>
              <a:rPr lang="it-IT" dirty="0" err="1"/>
              <a:t>primus</a:t>
            </a:r>
            <a:r>
              <a:rPr lang="it-IT" dirty="0"/>
              <a:t>, si </a:t>
            </a:r>
            <a:r>
              <a:rPr lang="it-IT" dirty="0" err="1"/>
              <a:t>dignum</a:t>
            </a:r>
            <a:r>
              <a:rPr lang="it-IT" dirty="0"/>
              <a:t> </a:t>
            </a:r>
            <a:r>
              <a:rPr lang="it-IT" dirty="0" err="1"/>
              <a:t>duxeris</a:t>
            </a:r>
            <a:r>
              <a:rPr lang="it-IT" dirty="0"/>
              <a:t> esse,	35</a:t>
            </a:r>
          </a:p>
          <a:p>
            <a:pPr marL="114300" indent="0">
              <a:buNone/>
            </a:pPr>
            <a:r>
              <a:rPr lang="it-IT" dirty="0" err="1"/>
              <a:t>clericus</a:t>
            </a:r>
            <a:r>
              <a:rPr lang="it-IT" dirty="0"/>
              <a:t> </a:t>
            </a:r>
            <a:r>
              <a:rPr lang="it-IT" dirty="0" err="1"/>
              <a:t>Aonidum</a:t>
            </a:r>
            <a:r>
              <a:rPr lang="it-IT" dirty="0"/>
              <a:t>, </a:t>
            </a:r>
            <a:r>
              <a:rPr lang="it-IT" dirty="0" err="1"/>
              <a:t>vocalis</a:t>
            </a:r>
            <a:r>
              <a:rPr lang="it-IT" dirty="0"/>
              <a:t> verna </a:t>
            </a:r>
            <a:r>
              <a:rPr lang="it-IT" dirty="0" err="1"/>
              <a:t>Maronis</a:t>
            </a:r>
            <a:r>
              <a:rPr lang="it-IT" dirty="0"/>
              <a:t>,</a:t>
            </a:r>
          </a:p>
          <a:p>
            <a:pPr marL="114300" indent="0">
              <a:buNone/>
            </a:pPr>
            <a:r>
              <a:rPr lang="it-IT" dirty="0" err="1"/>
              <a:t>promere</a:t>
            </a:r>
            <a:r>
              <a:rPr lang="it-IT" dirty="0"/>
              <a:t> </a:t>
            </a:r>
            <a:r>
              <a:rPr lang="it-IT" dirty="0" err="1"/>
              <a:t>gimnasiis</a:t>
            </a:r>
            <a:r>
              <a:rPr lang="it-IT" dirty="0"/>
              <a:t> te </a:t>
            </a:r>
            <a:r>
              <a:rPr lang="it-IT" dirty="0" err="1"/>
              <a:t>delectabor</a:t>
            </a:r>
            <a:r>
              <a:rPr lang="it-IT" dirty="0"/>
              <a:t> </a:t>
            </a:r>
            <a:r>
              <a:rPr lang="it-IT" dirty="0" err="1"/>
              <a:t>ovantum</a:t>
            </a:r>
            <a:endParaRPr lang="it-IT" dirty="0"/>
          </a:p>
          <a:p>
            <a:pPr marL="114300" indent="0">
              <a:buNone/>
            </a:pPr>
            <a:r>
              <a:rPr lang="it-IT" dirty="0"/>
              <a:t>inclita </a:t>
            </a:r>
            <a:r>
              <a:rPr lang="it-IT" dirty="0" err="1"/>
              <a:t>Peneis</a:t>
            </a:r>
            <a:r>
              <a:rPr lang="it-IT" dirty="0"/>
              <a:t> </a:t>
            </a:r>
            <a:r>
              <a:rPr lang="it-IT" dirty="0" err="1"/>
              <a:t>redolentem</a:t>
            </a:r>
            <a:r>
              <a:rPr lang="it-IT" dirty="0"/>
              <a:t> tempora </a:t>
            </a:r>
            <a:r>
              <a:rPr lang="it-IT" dirty="0" err="1"/>
              <a:t>sertis</a:t>
            </a:r>
            <a:r>
              <a:rPr lang="it-IT" dirty="0"/>
              <a:t>,</a:t>
            </a:r>
          </a:p>
          <a:p>
            <a:pPr marL="114300" indent="0">
              <a:buNone/>
            </a:pPr>
            <a:r>
              <a:rPr lang="it-IT" dirty="0"/>
              <a:t>ut </a:t>
            </a:r>
            <a:r>
              <a:rPr lang="it-IT" dirty="0" err="1"/>
              <a:t>prevectus</a:t>
            </a:r>
            <a:r>
              <a:rPr lang="it-IT" dirty="0"/>
              <a:t> equo </a:t>
            </a:r>
            <a:r>
              <a:rPr lang="it-IT" dirty="0" err="1"/>
              <a:t>sibi</a:t>
            </a:r>
            <a:r>
              <a:rPr lang="it-IT" dirty="0"/>
              <a:t> </a:t>
            </a:r>
            <a:r>
              <a:rPr lang="it-IT" dirty="0" err="1"/>
              <a:t>plaudit</a:t>
            </a:r>
            <a:r>
              <a:rPr lang="it-IT" dirty="0"/>
              <a:t> </a:t>
            </a:r>
            <a:r>
              <a:rPr lang="it-IT" dirty="0" err="1"/>
              <a:t>preco</a:t>
            </a:r>
            <a:r>
              <a:rPr lang="it-IT" dirty="0"/>
              <a:t> </a:t>
            </a:r>
            <a:r>
              <a:rPr lang="it-IT" dirty="0" err="1"/>
              <a:t>sonorus</a:t>
            </a:r>
            <a:endParaRPr lang="it-IT" dirty="0"/>
          </a:p>
          <a:p>
            <a:pPr marL="114300" indent="0">
              <a:buNone/>
            </a:pPr>
            <a:r>
              <a:rPr lang="it-IT" dirty="0"/>
              <a:t>festa </a:t>
            </a:r>
            <a:r>
              <a:rPr lang="it-IT" dirty="0" err="1"/>
              <a:t>trophea</a:t>
            </a:r>
            <a:r>
              <a:rPr lang="it-IT" dirty="0"/>
              <a:t> ducis </a:t>
            </a:r>
            <a:r>
              <a:rPr lang="it-IT" dirty="0" err="1"/>
              <a:t>populo</a:t>
            </a:r>
            <a:r>
              <a:rPr lang="it-IT" dirty="0"/>
              <a:t> pretendere </a:t>
            </a:r>
            <a:r>
              <a:rPr lang="it-IT" dirty="0" err="1"/>
              <a:t>leto</a:t>
            </a:r>
            <a:r>
              <a:rPr lang="it-IT" dirty="0"/>
              <a:t>.	40</a:t>
            </a:r>
          </a:p>
          <a:p>
            <a:pPr marL="114300" indent="0">
              <a:buNone/>
            </a:pPr>
            <a:r>
              <a:rPr lang="it-IT" dirty="0" err="1"/>
              <a:t>Iam</a:t>
            </a:r>
            <a:r>
              <a:rPr lang="it-IT" dirty="0"/>
              <a:t> </a:t>
            </a:r>
            <a:r>
              <a:rPr lang="it-IT" dirty="0" err="1"/>
              <a:t>michi</a:t>
            </a:r>
            <a:r>
              <a:rPr lang="it-IT" dirty="0"/>
              <a:t> </a:t>
            </a:r>
            <a:r>
              <a:rPr lang="it-IT" dirty="0" err="1"/>
              <a:t>bellisonis</a:t>
            </a:r>
            <a:r>
              <a:rPr lang="it-IT" dirty="0"/>
              <a:t> </a:t>
            </a:r>
            <a:r>
              <a:rPr lang="it-IT" dirty="0" err="1"/>
              <a:t>horrent</a:t>
            </a:r>
            <a:r>
              <a:rPr lang="it-IT" dirty="0"/>
              <a:t> </a:t>
            </a:r>
            <a:r>
              <a:rPr lang="it-IT" dirty="0" err="1"/>
              <a:t>clangoribus</a:t>
            </a:r>
            <a:r>
              <a:rPr lang="it-IT" dirty="0"/>
              <a:t> </a:t>
            </a:r>
            <a:r>
              <a:rPr lang="it-IT" dirty="0" err="1"/>
              <a:t>aures</a:t>
            </a:r>
            <a:r>
              <a:rPr lang="it-IT" dirty="0"/>
              <a:t>:</a:t>
            </a:r>
          </a:p>
          <a:p>
            <a:pPr marL="114300" indent="0">
              <a:buNone/>
            </a:pPr>
            <a:r>
              <a:rPr lang="it-IT" dirty="0"/>
              <a:t>quid pater </a:t>
            </a:r>
            <a:r>
              <a:rPr lang="it-IT" dirty="0" err="1"/>
              <a:t>Apeninus</a:t>
            </a:r>
            <a:r>
              <a:rPr lang="it-IT" dirty="0"/>
              <a:t> </a:t>
            </a:r>
            <a:r>
              <a:rPr lang="it-IT" dirty="0" err="1"/>
              <a:t>hiat</a:t>
            </a:r>
            <a:r>
              <a:rPr lang="it-IT" dirty="0"/>
              <a:t>? quid </a:t>
            </a:r>
            <a:r>
              <a:rPr lang="it-IT" dirty="0" err="1"/>
              <a:t>concitat</a:t>
            </a:r>
            <a:r>
              <a:rPr lang="it-IT" dirty="0"/>
              <a:t> </a:t>
            </a:r>
            <a:r>
              <a:rPr lang="it-IT" dirty="0" err="1"/>
              <a:t>equor</a:t>
            </a:r>
            <a:endParaRPr lang="it-IT" dirty="0"/>
          </a:p>
          <a:p>
            <a:pPr marL="114300" indent="0">
              <a:buNone/>
            </a:pPr>
            <a:r>
              <a:rPr lang="it-IT" dirty="0" err="1"/>
              <a:t>Tirrenum</a:t>
            </a:r>
            <a:r>
              <a:rPr lang="it-IT" dirty="0"/>
              <a:t> </a:t>
            </a:r>
            <a:r>
              <a:rPr lang="it-IT" dirty="0" err="1"/>
              <a:t>Nereus</a:t>
            </a:r>
            <a:r>
              <a:rPr lang="it-IT" dirty="0"/>
              <a:t>? quid Mars </a:t>
            </a:r>
            <a:r>
              <a:rPr lang="it-IT" dirty="0" err="1"/>
              <a:t>infrendet</a:t>
            </a:r>
            <a:r>
              <a:rPr lang="it-IT" dirty="0"/>
              <a:t> utroque?</a:t>
            </a:r>
          </a:p>
          <a:p>
            <a:pPr marL="114300" indent="0">
              <a:buNone/>
            </a:pPr>
            <a:r>
              <a:rPr lang="it-IT" dirty="0"/>
              <a:t>Tange </a:t>
            </a:r>
            <a:r>
              <a:rPr lang="it-IT" dirty="0" err="1"/>
              <a:t>chelim</a:t>
            </a:r>
            <a:r>
              <a:rPr lang="it-IT" dirty="0"/>
              <a:t>, </a:t>
            </a:r>
            <a:r>
              <a:rPr lang="it-IT" dirty="0" err="1"/>
              <a:t>tantos</a:t>
            </a:r>
            <a:r>
              <a:rPr lang="it-IT" dirty="0"/>
              <a:t> </a:t>
            </a:r>
            <a:r>
              <a:rPr lang="it-IT" dirty="0" err="1"/>
              <a:t>hominum</a:t>
            </a:r>
            <a:r>
              <a:rPr lang="it-IT" dirty="0"/>
              <a:t> </a:t>
            </a:r>
            <a:r>
              <a:rPr lang="it-IT" dirty="0" err="1"/>
              <a:t>compesce</a:t>
            </a:r>
            <a:r>
              <a:rPr lang="it-IT" dirty="0"/>
              <a:t> </a:t>
            </a:r>
            <a:r>
              <a:rPr lang="it-IT" dirty="0" err="1"/>
              <a:t>labores</a:t>
            </a:r>
            <a:r>
              <a:rPr lang="it-IT" dirty="0"/>
              <a:t>.</a:t>
            </a:r>
          </a:p>
          <a:p>
            <a:pPr marL="114300" indent="0">
              <a:buNone/>
            </a:pPr>
            <a:r>
              <a:rPr lang="it-IT" dirty="0"/>
              <a:t>Ni </a:t>
            </a:r>
            <a:r>
              <a:rPr lang="it-IT" dirty="0" err="1"/>
              <a:t>canis</a:t>
            </a:r>
            <a:r>
              <a:rPr lang="it-IT" dirty="0"/>
              <a:t> </a:t>
            </a:r>
            <a:r>
              <a:rPr lang="it-IT" dirty="0" err="1"/>
              <a:t>hec</a:t>
            </a:r>
            <a:r>
              <a:rPr lang="it-IT" dirty="0"/>
              <a:t>, </a:t>
            </a:r>
            <a:r>
              <a:rPr lang="it-IT" dirty="0" err="1"/>
              <a:t>alios</a:t>
            </a:r>
            <a:r>
              <a:rPr lang="it-IT" dirty="0"/>
              <a:t> ad te pendendo, poeta	45</a:t>
            </a:r>
          </a:p>
          <a:p>
            <a:pPr marL="114300" indent="0">
              <a:buNone/>
            </a:pPr>
            <a:r>
              <a:rPr lang="it-IT" dirty="0"/>
              <a:t>omnibus ut </a:t>
            </a:r>
            <a:r>
              <a:rPr lang="it-IT" dirty="0" err="1"/>
              <a:t>solus</a:t>
            </a:r>
            <a:r>
              <a:rPr lang="it-IT" dirty="0"/>
              <a:t> </a:t>
            </a:r>
            <a:r>
              <a:rPr lang="it-IT" dirty="0" err="1"/>
              <a:t>dicas</a:t>
            </a:r>
            <a:r>
              <a:rPr lang="it-IT" dirty="0"/>
              <a:t>, </a:t>
            </a:r>
            <a:r>
              <a:rPr lang="it-IT" dirty="0" err="1"/>
              <a:t>indicta</a:t>
            </a:r>
            <a:r>
              <a:rPr lang="it-IT" dirty="0"/>
              <a:t> </a:t>
            </a:r>
            <a:r>
              <a:rPr lang="it-IT" dirty="0" err="1"/>
              <a:t>manebunt</a:t>
            </a:r>
            <a:r>
              <a:rPr lang="it-IT" dirty="0"/>
              <a:t>.</a:t>
            </a:r>
          </a:p>
          <a:p>
            <a:pPr marL="114300" indent="0">
              <a:buNone/>
            </a:pPr>
            <a:r>
              <a:rPr lang="it-IT" dirty="0"/>
              <a:t>Si </a:t>
            </a:r>
            <a:r>
              <a:rPr lang="it-IT" dirty="0" err="1"/>
              <a:t>tamen</a:t>
            </a:r>
            <a:r>
              <a:rPr lang="it-IT" dirty="0"/>
              <a:t> </a:t>
            </a:r>
            <a:r>
              <a:rPr lang="it-IT" dirty="0" err="1"/>
              <a:t>Eridani</a:t>
            </a:r>
            <a:r>
              <a:rPr lang="it-IT" dirty="0"/>
              <a:t> </a:t>
            </a:r>
            <a:r>
              <a:rPr lang="it-IT" dirty="0" err="1"/>
              <a:t>michi</a:t>
            </a:r>
            <a:r>
              <a:rPr lang="it-IT" dirty="0"/>
              <a:t> </a:t>
            </a:r>
            <a:r>
              <a:rPr lang="it-IT" dirty="0" err="1"/>
              <a:t>spem</a:t>
            </a:r>
            <a:r>
              <a:rPr lang="it-IT" dirty="0"/>
              <a:t> </a:t>
            </a:r>
            <a:r>
              <a:rPr lang="it-IT" dirty="0" err="1"/>
              <a:t>mediamne</a:t>
            </a:r>
            <a:r>
              <a:rPr lang="it-IT" dirty="0"/>
              <a:t> </a:t>
            </a:r>
            <a:r>
              <a:rPr lang="it-IT" dirty="0" err="1"/>
              <a:t>dedisti</a:t>
            </a:r>
            <a:endParaRPr lang="it-IT" dirty="0"/>
          </a:p>
          <a:p>
            <a:pPr marL="114300" indent="0">
              <a:buNone/>
            </a:pPr>
            <a:r>
              <a:rPr lang="it-IT" dirty="0" err="1"/>
              <a:t>quod</a:t>
            </a:r>
            <a:r>
              <a:rPr lang="it-IT" dirty="0"/>
              <a:t> visare </a:t>
            </a:r>
            <a:r>
              <a:rPr lang="it-IT" dirty="0" err="1"/>
              <a:t>notis</a:t>
            </a:r>
            <a:r>
              <a:rPr lang="it-IT" dirty="0"/>
              <a:t> me </a:t>
            </a:r>
            <a:r>
              <a:rPr lang="it-IT" dirty="0" err="1"/>
              <a:t>dignareris</a:t>
            </a:r>
            <a:r>
              <a:rPr lang="it-IT" dirty="0"/>
              <a:t> </a:t>
            </a:r>
            <a:r>
              <a:rPr lang="it-IT" dirty="0" err="1"/>
              <a:t>amicis</a:t>
            </a:r>
            <a:r>
              <a:rPr lang="it-IT" dirty="0"/>
              <a:t>,</a:t>
            </a:r>
          </a:p>
          <a:p>
            <a:pPr marL="114300" indent="0">
              <a:buNone/>
            </a:pPr>
            <a:r>
              <a:rPr lang="it-IT" dirty="0" err="1"/>
              <a:t>nec</a:t>
            </a:r>
            <a:r>
              <a:rPr lang="it-IT" dirty="0"/>
              <a:t> </a:t>
            </a:r>
            <a:r>
              <a:rPr lang="it-IT" dirty="0" err="1"/>
              <a:t>piget</a:t>
            </a:r>
            <a:r>
              <a:rPr lang="it-IT" dirty="0"/>
              <a:t> </a:t>
            </a:r>
            <a:r>
              <a:rPr lang="it-IT" dirty="0" err="1"/>
              <a:t>enerves</a:t>
            </a:r>
            <a:r>
              <a:rPr lang="it-IT" dirty="0"/>
              <a:t> </a:t>
            </a:r>
            <a:r>
              <a:rPr lang="it-IT" dirty="0" err="1"/>
              <a:t>numeros</a:t>
            </a:r>
            <a:r>
              <a:rPr lang="it-IT" dirty="0"/>
              <a:t> </a:t>
            </a:r>
            <a:r>
              <a:rPr lang="it-IT" dirty="0" err="1"/>
              <a:t>legisse</a:t>
            </a:r>
            <a:r>
              <a:rPr lang="it-IT" dirty="0"/>
              <a:t> </a:t>
            </a:r>
            <a:r>
              <a:rPr lang="it-IT" dirty="0" err="1"/>
              <a:t>priorem</a:t>
            </a:r>
            <a:endParaRPr lang="it-IT" dirty="0"/>
          </a:p>
          <a:p>
            <a:pPr marL="114300" indent="0">
              <a:buNone/>
            </a:pPr>
            <a:r>
              <a:rPr lang="it-IT" dirty="0" err="1"/>
              <a:t>quos</a:t>
            </a:r>
            <a:r>
              <a:rPr lang="it-IT" dirty="0"/>
              <a:t> </a:t>
            </a:r>
            <a:r>
              <a:rPr lang="it-IT" dirty="0" err="1"/>
              <a:t>strepit</a:t>
            </a:r>
            <a:r>
              <a:rPr lang="it-IT" dirty="0"/>
              <a:t> arguto </a:t>
            </a:r>
            <a:r>
              <a:rPr lang="it-IT" dirty="0" err="1"/>
              <a:t>temerarius</a:t>
            </a:r>
            <a:r>
              <a:rPr lang="it-IT" dirty="0"/>
              <a:t> </a:t>
            </a:r>
            <a:r>
              <a:rPr lang="it-IT" dirty="0" err="1"/>
              <a:t>anser</a:t>
            </a:r>
            <a:r>
              <a:rPr lang="it-IT" dirty="0"/>
              <a:t> olori,	50</a:t>
            </a:r>
          </a:p>
          <a:p>
            <a:pPr marL="114300" indent="0">
              <a:buNone/>
            </a:pPr>
            <a:r>
              <a:rPr lang="it-IT" dirty="0" err="1"/>
              <a:t>respondere</a:t>
            </a:r>
            <a:r>
              <a:rPr lang="it-IT" dirty="0"/>
              <a:t> </a:t>
            </a:r>
            <a:r>
              <a:rPr lang="it-IT" dirty="0" err="1"/>
              <a:t>velis</a:t>
            </a:r>
            <a:r>
              <a:rPr lang="it-IT" dirty="0"/>
              <a:t>, aut solvere vota, magister.	</a:t>
            </a:r>
          </a:p>
        </p:txBody>
      </p:sp>
    </p:spTree>
    <p:extLst>
      <p:ext uri="{BB962C8B-B14F-4D97-AF65-F5344CB8AC3E}">
        <p14:creationId xmlns:p14="http://schemas.microsoft.com/office/powerpoint/2010/main" val="2713360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9AA10472-8372-4674-A782-9E9DD1405326}"/>
              </a:ext>
            </a:extLst>
          </p:cNvPr>
          <p:cNvSpPr>
            <a:spLocks noGrp="1"/>
          </p:cNvSpPr>
          <p:nvPr>
            <p:ph type="body" idx="1"/>
          </p:nvPr>
        </p:nvSpPr>
        <p:spPr>
          <a:xfrm>
            <a:off x="267286" y="0"/>
            <a:ext cx="11924714" cy="6856214"/>
          </a:xfrm>
        </p:spPr>
        <p:txBody>
          <a:bodyPr numCol="3">
            <a:normAutofit fontScale="85000" lnSpcReduction="10000"/>
          </a:bodyPr>
          <a:lstStyle/>
          <a:p>
            <a:pPr marL="114300" indent="0">
              <a:buNone/>
            </a:pPr>
            <a:r>
              <a:rPr lang="it-IT" dirty="0"/>
              <a:t>GIOVANNI DEL VIRGILIO A DANTE ALIGHIERI • CARME]</a:t>
            </a:r>
          </a:p>
          <a:p>
            <a:pPr marL="114300" indent="0">
              <a:buNone/>
            </a:pPr>
            <a:r>
              <a:rPr lang="it-IT" dirty="0">
                <a:solidFill>
                  <a:srgbClr val="FFFF00"/>
                </a:solidFill>
              </a:rPr>
              <a:t>Alma voce delle Pieridi, tu che blandisci con canti mai prima uditi</a:t>
            </a:r>
          </a:p>
          <a:p>
            <a:pPr marL="114300" indent="0">
              <a:buNone/>
            </a:pPr>
            <a:r>
              <a:rPr lang="it-IT" dirty="0">
                <a:solidFill>
                  <a:srgbClr val="FFFF00"/>
                </a:solidFill>
              </a:rPr>
              <a:t>il mondo dei mortali, mentre col ramo della vita cerchi di sollevarlo</a:t>
            </a:r>
          </a:p>
          <a:p>
            <a:pPr marL="114300" indent="0">
              <a:buNone/>
            </a:pPr>
            <a:r>
              <a:rPr lang="it-IT" dirty="0"/>
              <a:t>mostrandogli le sedi della triplice sorte assegnate</a:t>
            </a:r>
          </a:p>
          <a:p>
            <a:pPr marL="114300" indent="0">
              <a:buNone/>
            </a:pPr>
            <a:r>
              <a:rPr lang="it-IT" dirty="0"/>
              <a:t>secondo i meriti delle anime ‑ l'Orco agli empi,</a:t>
            </a:r>
          </a:p>
          <a:p>
            <a:pPr marL="114300" indent="0">
              <a:buNone/>
            </a:pPr>
            <a:r>
              <a:rPr lang="it-IT" dirty="0"/>
              <a:t>il Lete a coloro che saliranno al cielo, i regni empirei ai beati ‑,	5</a:t>
            </a:r>
          </a:p>
          <a:p>
            <a:pPr marL="114300" indent="0">
              <a:buNone/>
            </a:pPr>
            <a:r>
              <a:rPr lang="it-IT" dirty="0"/>
              <a:t>perché getterai sempre innanzi al volgo argomenti sì gravi,</a:t>
            </a:r>
          </a:p>
          <a:p>
            <a:pPr marL="114300" indent="0">
              <a:buNone/>
            </a:pPr>
            <a:r>
              <a:rPr lang="it-IT" dirty="0"/>
              <a:t>e noi dediti allo studio nulla avremo da te poeta?</a:t>
            </a:r>
          </a:p>
          <a:p>
            <a:pPr marL="114300" indent="0">
              <a:buNone/>
            </a:pPr>
            <a:r>
              <a:rPr lang="it-IT" dirty="0">
                <a:solidFill>
                  <a:srgbClr val="FFFF00"/>
                </a:solidFill>
              </a:rPr>
              <a:t>Ma senza dubbio con la tua cetra commoverai prima il curvo delfino;</a:t>
            </a:r>
          </a:p>
          <a:p>
            <a:pPr marL="114300" indent="0">
              <a:buNone/>
            </a:pPr>
            <a:r>
              <a:rPr lang="it-IT" dirty="0">
                <a:solidFill>
                  <a:srgbClr val="FFFF00"/>
                </a:solidFill>
              </a:rPr>
              <a:t>e un Davo scioglierà gli enigmi dell'ambigua Sfinge,</a:t>
            </a:r>
          </a:p>
          <a:p>
            <a:pPr marL="114300" indent="0">
              <a:buNone/>
            </a:pPr>
            <a:r>
              <a:rPr lang="it-IT" dirty="0">
                <a:solidFill>
                  <a:srgbClr val="FFFF00"/>
                </a:solidFill>
              </a:rPr>
              <a:t>prima che la gente incolta si raffiguri l'abisso del Tartaro	10</a:t>
            </a:r>
          </a:p>
          <a:p>
            <a:pPr marL="114300" indent="0">
              <a:buNone/>
            </a:pPr>
            <a:r>
              <a:rPr lang="it-IT" dirty="0">
                <a:solidFill>
                  <a:srgbClr val="FFFF00"/>
                </a:solidFill>
              </a:rPr>
              <a:t>ed i segreti del cielo, a fatica da Platone tratti fuori dalle loro sfere:</a:t>
            </a:r>
          </a:p>
          <a:p>
            <a:pPr marL="114300" indent="0">
              <a:buNone/>
            </a:pPr>
            <a:r>
              <a:rPr lang="it-IT" dirty="0"/>
              <a:t>eppure queste cose, senza mai averle capite, va gracidando pei </a:t>
            </a:r>
            <a:r>
              <a:rPr lang="it-IT" dirty="0" err="1"/>
              <a:t>trivii</a:t>
            </a:r>
            <a:endParaRPr lang="it-IT" dirty="0"/>
          </a:p>
          <a:p>
            <a:pPr marL="114300" indent="0">
              <a:buNone/>
            </a:pPr>
            <a:r>
              <a:rPr lang="it-IT" dirty="0"/>
              <a:t>un azzimato ciarlatano, che vorrebbe mettere al bando perfino Orazio.</a:t>
            </a:r>
          </a:p>
          <a:p>
            <a:pPr marL="114300" indent="0">
              <a:buNone/>
            </a:pPr>
            <a:r>
              <a:rPr lang="it-IT" dirty="0"/>
              <a:t>«Non parlo a costoro,» tu dici «bensì a quelli che son fatti esperti dallo studio».</a:t>
            </a:r>
          </a:p>
          <a:p>
            <a:pPr marL="114300" indent="0">
              <a:buNone/>
            </a:pPr>
            <a:r>
              <a:rPr lang="it-IT" dirty="0"/>
              <a:t>Sì, ma in poesia popolaresca: e il dotto disprezza gli idiomi volgari,	15</a:t>
            </a:r>
          </a:p>
          <a:p>
            <a:pPr marL="114300" indent="0">
              <a:buNone/>
            </a:pPr>
            <a:r>
              <a:rPr lang="it-IT" dirty="0"/>
              <a:t>anche se non variassero, mentre sono infiniti.</a:t>
            </a:r>
          </a:p>
          <a:p>
            <a:pPr marL="114300" indent="0">
              <a:buNone/>
            </a:pPr>
            <a:r>
              <a:rPr lang="it-IT" dirty="0"/>
              <a:t>Oltre a ciò, </a:t>
            </a:r>
            <a:r>
              <a:rPr lang="it-IT" dirty="0">
                <a:solidFill>
                  <a:srgbClr val="FFFF00"/>
                </a:solidFill>
              </a:rPr>
              <a:t>nessuno di quelli nella cui schiera sei sesto,</a:t>
            </a:r>
          </a:p>
          <a:p>
            <a:pPr marL="114300" indent="0">
              <a:buNone/>
            </a:pPr>
            <a:r>
              <a:rPr lang="it-IT" dirty="0">
                <a:solidFill>
                  <a:srgbClr val="FFFF00"/>
                </a:solidFill>
              </a:rPr>
              <a:t>e neanche colui che segui andando verso il cielo, scrisse in una lingua di piazza.</a:t>
            </a:r>
          </a:p>
          <a:p>
            <a:pPr marL="114300" indent="0">
              <a:buNone/>
            </a:pPr>
            <a:r>
              <a:rPr lang="it-IT" dirty="0">
                <a:solidFill>
                  <a:srgbClr val="FFFF00"/>
                </a:solidFill>
              </a:rPr>
              <a:t>Perciò, o liberissimo giudice di poeti,</a:t>
            </a:r>
          </a:p>
          <a:p>
            <a:pPr marL="114300" indent="0">
              <a:buNone/>
            </a:pPr>
            <a:r>
              <a:rPr lang="it-IT" dirty="0">
                <a:solidFill>
                  <a:srgbClr val="FFFF00"/>
                </a:solidFill>
              </a:rPr>
              <a:t>io dirò quel che penso se tu mi lasci un po' parlare.	20</a:t>
            </a:r>
          </a:p>
          <a:p>
            <a:pPr marL="114300" indent="0">
              <a:buNone/>
            </a:pPr>
            <a:r>
              <a:rPr lang="it-IT" dirty="0">
                <a:solidFill>
                  <a:srgbClr val="FFFF00"/>
                </a:solidFill>
              </a:rPr>
              <a:t>Non gettare prodigo le perle ai cinghiali,</a:t>
            </a:r>
          </a:p>
          <a:p>
            <a:pPr marL="114300" indent="0">
              <a:buNone/>
            </a:pPr>
            <a:r>
              <a:rPr lang="it-IT" dirty="0"/>
              <a:t>né umiliare le sorelle Castalie con una veste indegna,</a:t>
            </a:r>
          </a:p>
          <a:p>
            <a:pPr marL="114300" indent="0">
              <a:buNone/>
            </a:pPr>
            <a:r>
              <a:rPr lang="it-IT" dirty="0"/>
              <a:t>ma ‑ ti prego ‑ intona, facendoti comune all'uno e all'altro ceto,</a:t>
            </a:r>
          </a:p>
          <a:p>
            <a:pPr marL="114300" indent="0">
              <a:buNone/>
            </a:pPr>
            <a:r>
              <a:rPr lang="it-IT" dirty="0"/>
              <a:t>voci che possano segnalarti per una vera poesia da vate.</a:t>
            </a:r>
          </a:p>
          <a:p>
            <a:pPr marL="114300" indent="0">
              <a:buNone/>
            </a:pPr>
            <a:r>
              <a:rPr lang="it-IT" dirty="0"/>
              <a:t>E già molti eventi chiedono luce alla tua narrazione:	25</a:t>
            </a:r>
          </a:p>
          <a:p>
            <a:pPr marL="114300" indent="0">
              <a:buNone/>
            </a:pPr>
            <a:r>
              <a:rPr lang="it-IT" dirty="0"/>
              <a:t>orsù, narra con che volo l'armigero di Giove salì agli astri;</a:t>
            </a:r>
          </a:p>
          <a:p>
            <a:pPr marL="114300" indent="0">
              <a:buNone/>
            </a:pPr>
            <a:r>
              <a:rPr lang="it-IT" dirty="0"/>
              <a:t>orsù, narra quali fiori, quali gigli troncò l'aratore;</a:t>
            </a:r>
          </a:p>
          <a:p>
            <a:pPr marL="114300" indent="0">
              <a:buNone/>
            </a:pPr>
            <a:r>
              <a:rPr lang="it-IT" dirty="0"/>
              <a:t>parla dei daini frigi straziati dal dente del molosso;</a:t>
            </a:r>
          </a:p>
          <a:p>
            <a:pPr marL="114300" indent="0">
              <a:buNone/>
            </a:pPr>
            <a:r>
              <a:rPr lang="it-IT" dirty="0"/>
              <a:t>parla dei monti di Liguria a delle flotte napoletane:</a:t>
            </a:r>
          </a:p>
          <a:p>
            <a:pPr marL="114300" indent="0">
              <a:buNone/>
            </a:pPr>
            <a:r>
              <a:rPr lang="it-IT" dirty="0"/>
              <a:t>con un canto per cui tu possa toccare le colonne d'Ercole	30</a:t>
            </a:r>
          </a:p>
          <a:p>
            <a:pPr marL="114300" indent="0">
              <a:buNone/>
            </a:pPr>
            <a:r>
              <a:rPr lang="it-IT" dirty="0"/>
              <a:t>e per il quale l'</a:t>
            </a:r>
            <a:r>
              <a:rPr lang="it-IT" dirty="0" err="1"/>
              <a:t>Istro</a:t>
            </a:r>
            <a:r>
              <a:rPr lang="it-IT" dirty="0"/>
              <a:t> rifluendo ti ammirerà devoto,</a:t>
            </a:r>
          </a:p>
          <a:p>
            <a:pPr marL="114300" indent="0">
              <a:buNone/>
            </a:pPr>
            <a:r>
              <a:rPr lang="it-IT" dirty="0"/>
              <a:t>e ti conosceranno il Faro e il regno che un tempo fu di </a:t>
            </a:r>
            <a:r>
              <a:rPr lang="it-IT" dirty="0" err="1"/>
              <a:t>Elissa</a:t>
            </a:r>
            <a:r>
              <a:rPr lang="it-IT" dirty="0"/>
              <a:t>.</a:t>
            </a:r>
          </a:p>
          <a:p>
            <a:pPr marL="114300" indent="0">
              <a:buNone/>
            </a:pPr>
            <a:r>
              <a:rPr lang="it-IT" dirty="0"/>
              <a:t>Se ti è cara la fama, non ti contenterai di restare chiuso</a:t>
            </a:r>
          </a:p>
          <a:p>
            <a:pPr marL="114300" indent="0">
              <a:buNone/>
            </a:pPr>
            <a:r>
              <a:rPr lang="it-IT" dirty="0"/>
              <a:t>in brevi confini né di essere esaltato dal giudizio del volgo.</a:t>
            </a:r>
          </a:p>
          <a:p>
            <a:pPr marL="114300" indent="0">
              <a:buNone/>
            </a:pPr>
            <a:r>
              <a:rPr lang="it-IT" dirty="0"/>
              <a:t>Ecco, se me ne riterrai degno, io per primo, clerico delle Muse	35</a:t>
            </a:r>
          </a:p>
          <a:p>
            <a:pPr marL="114300" indent="0">
              <a:buNone/>
            </a:pPr>
            <a:r>
              <a:rPr lang="it-IT" dirty="0">
                <a:solidFill>
                  <a:srgbClr val="FFFF00"/>
                </a:solidFill>
              </a:rPr>
              <a:t>e servo di Marone anche nel nome</a:t>
            </a:r>
            <a:r>
              <a:rPr lang="it-IT" dirty="0"/>
              <a:t>,</a:t>
            </a:r>
          </a:p>
          <a:p>
            <a:pPr marL="114300" indent="0">
              <a:buNone/>
            </a:pPr>
            <a:r>
              <a:rPr lang="it-IT" dirty="0"/>
              <a:t>gioirò di presentarti ai ginnasi con le illustri tempie profumate</a:t>
            </a:r>
          </a:p>
          <a:p>
            <a:pPr marL="114300" indent="0">
              <a:buNone/>
            </a:pPr>
            <a:r>
              <a:rPr lang="it-IT" dirty="0"/>
              <a:t>dai serti d'alloro dei trionfatori; così come l'araldo</a:t>
            </a:r>
          </a:p>
          <a:p>
            <a:pPr marL="114300" indent="0">
              <a:buNone/>
            </a:pPr>
            <a:r>
              <a:rPr lang="it-IT" dirty="0"/>
              <a:t>dalla forte voce, cavalcando avanti,</a:t>
            </a:r>
          </a:p>
          <a:p>
            <a:pPr marL="114300" indent="0">
              <a:buNone/>
            </a:pPr>
            <a:r>
              <a:rPr lang="it-IT" dirty="0"/>
              <a:t>si compiace di mostrare al popolo lieto i solenni trofei del duce.	40</a:t>
            </a:r>
          </a:p>
          <a:p>
            <a:pPr marL="114300" indent="0">
              <a:buNone/>
            </a:pPr>
            <a:r>
              <a:rPr lang="it-IT" dirty="0"/>
              <a:t>Già il mio udito è scosso da clangori guerrieri:</a:t>
            </a:r>
          </a:p>
          <a:p>
            <a:pPr marL="114300" indent="0">
              <a:buNone/>
            </a:pPr>
            <a:r>
              <a:rPr lang="it-IT" dirty="0"/>
              <a:t>perché il padre Appennino minaccia? Perché Nereo</a:t>
            </a:r>
          </a:p>
          <a:p>
            <a:pPr marL="114300" indent="0">
              <a:buNone/>
            </a:pPr>
            <a:r>
              <a:rPr lang="it-IT" dirty="0"/>
              <a:t>agita il mare Tirreno? Perché Marte freme sull'uno e sull'altro?</a:t>
            </a:r>
          </a:p>
          <a:p>
            <a:pPr marL="114300" indent="0">
              <a:buNone/>
            </a:pPr>
            <a:r>
              <a:rPr lang="it-IT" dirty="0"/>
              <a:t>Tocca la cetra, placa sì grandi travagli degli uomini.</a:t>
            </a:r>
          </a:p>
          <a:p>
            <a:pPr marL="114300" indent="0">
              <a:buNone/>
            </a:pPr>
            <a:r>
              <a:rPr lang="it-IT" dirty="0"/>
              <a:t>Se tu non canti queste cose avvincendo anche gli altri	45</a:t>
            </a:r>
          </a:p>
          <a:p>
            <a:pPr marL="114300" indent="0">
              <a:buNone/>
            </a:pPr>
            <a:r>
              <a:rPr lang="it-IT" dirty="0"/>
              <a:t>a te divenuto poeta, così che tu da solo abbia canti per tutti, esse rimarranno non dette.</a:t>
            </a:r>
          </a:p>
          <a:p>
            <a:pPr marL="114300" indent="0">
              <a:buNone/>
            </a:pPr>
            <a:r>
              <a:rPr lang="it-IT" dirty="0"/>
              <a:t>Ma se è vero che nella terra in mezzo al Po tu mi desti speranza</a:t>
            </a:r>
          </a:p>
          <a:p>
            <a:pPr marL="114300" indent="0">
              <a:buNone/>
            </a:pPr>
            <a:r>
              <a:rPr lang="it-IT" dirty="0"/>
              <a:t>che avresti degnato visitarmi con lettere amiche,</a:t>
            </a:r>
          </a:p>
          <a:p>
            <a:pPr marL="114300" indent="0">
              <a:buNone/>
            </a:pPr>
            <a:r>
              <a:rPr lang="it-IT" dirty="0"/>
              <a:t>e non ti rincresce aver letto per primo i fiacchi versi</a:t>
            </a:r>
          </a:p>
          <a:p>
            <a:pPr marL="114300" indent="0">
              <a:buNone/>
            </a:pPr>
            <a:r>
              <a:rPr lang="it-IT" dirty="0"/>
              <a:t>che l'oca temeraria stride al canoro cigno,	50</a:t>
            </a:r>
          </a:p>
          <a:p>
            <a:pPr marL="114300" indent="0">
              <a:buNone/>
            </a:pPr>
            <a:r>
              <a:rPr lang="it-IT" dirty="0"/>
              <a:t>ti piaccia di rispondermi o di dar compimento ai miei voti, o maestro.	</a:t>
            </a:r>
          </a:p>
          <a:p>
            <a:pPr marL="114300" indent="0">
              <a:buNone/>
            </a:pPr>
            <a:endParaRPr lang="it-IT" dirty="0"/>
          </a:p>
        </p:txBody>
      </p:sp>
    </p:spTree>
    <p:extLst>
      <p:ext uri="{BB962C8B-B14F-4D97-AF65-F5344CB8AC3E}">
        <p14:creationId xmlns:p14="http://schemas.microsoft.com/office/powerpoint/2010/main" val="687923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20B6347D-2DB2-4F88-BEEC-1BCF3CCBB247}"/>
              </a:ext>
            </a:extLst>
          </p:cNvPr>
          <p:cNvSpPr>
            <a:spLocks noGrp="1"/>
          </p:cNvSpPr>
          <p:nvPr>
            <p:ph type="body" idx="1"/>
          </p:nvPr>
        </p:nvSpPr>
        <p:spPr>
          <a:xfrm>
            <a:off x="0" y="0"/>
            <a:ext cx="12192000" cy="6856214"/>
          </a:xfrm>
        </p:spPr>
        <p:txBody>
          <a:bodyPr numCol="3">
            <a:normAutofit fontScale="85000" lnSpcReduction="10000"/>
          </a:bodyPr>
          <a:lstStyle/>
          <a:p>
            <a:pPr marL="114300" indent="0">
              <a:buNone/>
            </a:pPr>
            <a:r>
              <a:rPr lang="it-IT" b="1" dirty="0"/>
              <a:t>[DANTES ALAGHERII IOHANNI DE VIRGILIO. ECLOGA I]</a:t>
            </a:r>
          </a:p>
          <a:p>
            <a:pPr marL="114300" indent="0">
              <a:buNone/>
            </a:pPr>
            <a:r>
              <a:rPr lang="it-IT" dirty="0" err="1"/>
              <a:t>Vidimus</a:t>
            </a:r>
            <a:r>
              <a:rPr lang="it-IT" dirty="0"/>
              <a:t> in </a:t>
            </a:r>
            <a:r>
              <a:rPr lang="it-IT" dirty="0" err="1"/>
              <a:t>nigris</a:t>
            </a:r>
            <a:r>
              <a:rPr lang="it-IT" dirty="0"/>
              <a:t> albo </a:t>
            </a:r>
            <a:r>
              <a:rPr lang="it-IT" dirty="0" err="1"/>
              <a:t>patiente</a:t>
            </a:r>
            <a:r>
              <a:rPr lang="it-IT" dirty="0"/>
              <a:t> </a:t>
            </a:r>
            <a:r>
              <a:rPr lang="it-IT" dirty="0" err="1"/>
              <a:t>lituris</a:t>
            </a:r>
            <a:endParaRPr lang="it-IT" dirty="0"/>
          </a:p>
          <a:p>
            <a:pPr marL="114300" indent="0">
              <a:buNone/>
            </a:pPr>
            <a:r>
              <a:rPr lang="it-IT" dirty="0" err="1"/>
              <a:t>Pyerio</a:t>
            </a:r>
            <a:r>
              <a:rPr lang="it-IT" dirty="0"/>
              <a:t> </a:t>
            </a:r>
            <a:r>
              <a:rPr lang="it-IT" dirty="0" err="1"/>
              <a:t>demulsa</a:t>
            </a:r>
            <a:r>
              <a:rPr lang="it-IT" dirty="0"/>
              <a:t> </a:t>
            </a:r>
            <a:r>
              <a:rPr lang="it-IT" dirty="0" err="1"/>
              <a:t>sinu</a:t>
            </a:r>
            <a:r>
              <a:rPr lang="it-IT" dirty="0"/>
              <a:t> </a:t>
            </a:r>
            <a:r>
              <a:rPr lang="it-IT" dirty="0" err="1"/>
              <a:t>modulamina</a:t>
            </a:r>
            <a:r>
              <a:rPr lang="it-IT" dirty="0"/>
              <a:t> nobis.</a:t>
            </a:r>
          </a:p>
          <a:p>
            <a:pPr marL="114300" indent="0">
              <a:buNone/>
            </a:pPr>
            <a:r>
              <a:rPr lang="it-IT" dirty="0"/>
              <a:t>Forte </a:t>
            </a:r>
            <a:r>
              <a:rPr lang="it-IT" dirty="0" err="1"/>
              <a:t>recensentes</a:t>
            </a:r>
            <a:r>
              <a:rPr lang="it-IT" dirty="0"/>
              <a:t> </a:t>
            </a:r>
            <a:r>
              <a:rPr lang="it-IT" dirty="0" err="1"/>
              <a:t>pastas</a:t>
            </a:r>
            <a:r>
              <a:rPr lang="it-IT" dirty="0"/>
              <a:t> de more </a:t>
            </a:r>
            <a:r>
              <a:rPr lang="it-IT" dirty="0" err="1"/>
              <a:t>capellas</a:t>
            </a:r>
            <a:endParaRPr lang="it-IT" dirty="0"/>
          </a:p>
          <a:p>
            <a:pPr marL="114300" indent="0">
              <a:buNone/>
            </a:pPr>
            <a:r>
              <a:rPr lang="it-IT" dirty="0" err="1"/>
              <a:t>tunc</a:t>
            </a:r>
            <a:r>
              <a:rPr lang="it-IT" dirty="0"/>
              <a:t> ego sub </a:t>
            </a:r>
            <a:r>
              <a:rPr lang="it-IT" dirty="0" err="1"/>
              <a:t>quercu</a:t>
            </a:r>
            <a:r>
              <a:rPr lang="it-IT" dirty="0"/>
              <a:t> </a:t>
            </a:r>
            <a:r>
              <a:rPr lang="it-IT" dirty="0" err="1"/>
              <a:t>meus</a:t>
            </a:r>
            <a:r>
              <a:rPr lang="it-IT" dirty="0"/>
              <a:t> et </a:t>
            </a:r>
            <a:r>
              <a:rPr lang="it-IT" dirty="0" err="1"/>
              <a:t>Melibeus</a:t>
            </a:r>
            <a:r>
              <a:rPr lang="it-IT" dirty="0"/>
              <a:t> </a:t>
            </a:r>
            <a:r>
              <a:rPr lang="it-IT" dirty="0" err="1"/>
              <a:t>eramus</a:t>
            </a:r>
            <a:r>
              <a:rPr lang="it-IT" dirty="0"/>
              <a:t>.</a:t>
            </a:r>
          </a:p>
          <a:p>
            <a:pPr marL="114300" indent="0">
              <a:buNone/>
            </a:pPr>
            <a:r>
              <a:rPr lang="it-IT" dirty="0" err="1"/>
              <a:t>Ille</a:t>
            </a:r>
            <a:r>
              <a:rPr lang="it-IT" dirty="0"/>
              <a:t> </a:t>
            </a:r>
            <a:r>
              <a:rPr lang="it-IT" dirty="0" err="1"/>
              <a:t>quidem</a:t>
            </a:r>
            <a:r>
              <a:rPr lang="it-IT" dirty="0"/>
              <a:t>, </a:t>
            </a:r>
            <a:r>
              <a:rPr lang="it-IT" dirty="0" err="1"/>
              <a:t>cupiebat</a:t>
            </a:r>
            <a:r>
              <a:rPr lang="it-IT" dirty="0"/>
              <a:t> </a:t>
            </a:r>
            <a:r>
              <a:rPr lang="it-IT" dirty="0" err="1"/>
              <a:t>enim</a:t>
            </a:r>
            <a:r>
              <a:rPr lang="it-IT" dirty="0"/>
              <a:t> </a:t>
            </a:r>
            <a:r>
              <a:rPr lang="it-IT" dirty="0" err="1"/>
              <a:t>consciscere</a:t>
            </a:r>
            <a:r>
              <a:rPr lang="it-IT" dirty="0"/>
              <a:t> </a:t>
            </a:r>
            <a:r>
              <a:rPr lang="it-IT" dirty="0" err="1"/>
              <a:t>cantum</a:t>
            </a:r>
            <a:endParaRPr lang="it-IT" dirty="0"/>
          </a:p>
          <a:p>
            <a:pPr marL="114300" indent="0">
              <a:buNone/>
            </a:pPr>
            <a:r>
              <a:rPr lang="it-IT" dirty="0"/>
              <a:t>«</a:t>
            </a:r>
            <a:r>
              <a:rPr lang="it-IT" dirty="0" err="1"/>
              <a:t>Tityre</a:t>
            </a:r>
            <a:r>
              <a:rPr lang="it-IT" dirty="0"/>
              <a:t>, quid </a:t>
            </a:r>
            <a:r>
              <a:rPr lang="it-IT" dirty="0" err="1"/>
              <a:t>Mopsus</a:t>
            </a:r>
            <a:r>
              <a:rPr lang="it-IT" dirty="0"/>
              <a:t>? quid </a:t>
            </a:r>
            <a:r>
              <a:rPr lang="it-IT" dirty="0" err="1"/>
              <a:t>vult</a:t>
            </a:r>
            <a:r>
              <a:rPr lang="it-IT" dirty="0"/>
              <a:t>? </a:t>
            </a:r>
            <a:r>
              <a:rPr lang="it-IT" dirty="0" err="1"/>
              <a:t>edissere</a:t>
            </a:r>
            <a:r>
              <a:rPr lang="it-IT" dirty="0"/>
              <a:t>» dixit.</a:t>
            </a:r>
          </a:p>
          <a:p>
            <a:pPr marL="114300" indent="0">
              <a:buNone/>
            </a:pPr>
            <a:r>
              <a:rPr lang="it-IT" dirty="0" err="1"/>
              <a:t>Ridebam</a:t>
            </a:r>
            <a:r>
              <a:rPr lang="it-IT" dirty="0"/>
              <a:t>, </a:t>
            </a:r>
            <a:r>
              <a:rPr lang="it-IT" dirty="0" err="1"/>
              <a:t>Mopse</a:t>
            </a:r>
            <a:r>
              <a:rPr lang="it-IT" dirty="0"/>
              <a:t>; </a:t>
            </a:r>
            <a:r>
              <a:rPr lang="it-IT" dirty="0" err="1"/>
              <a:t>magis</a:t>
            </a:r>
            <a:r>
              <a:rPr lang="it-IT" dirty="0"/>
              <a:t> et </a:t>
            </a:r>
            <a:r>
              <a:rPr lang="it-IT" dirty="0" err="1"/>
              <a:t>magis</a:t>
            </a:r>
            <a:r>
              <a:rPr lang="it-IT" dirty="0"/>
              <a:t> </a:t>
            </a:r>
            <a:r>
              <a:rPr lang="it-IT" dirty="0" err="1"/>
              <a:t>ille</a:t>
            </a:r>
            <a:r>
              <a:rPr lang="it-IT" dirty="0"/>
              <a:t> </a:t>
            </a:r>
            <a:r>
              <a:rPr lang="it-IT" dirty="0" err="1"/>
              <a:t>premebat</a:t>
            </a:r>
            <a:r>
              <a:rPr lang="it-IT" dirty="0"/>
              <a:t>.</a:t>
            </a:r>
          </a:p>
          <a:p>
            <a:pPr marL="114300" indent="0">
              <a:buNone/>
            </a:pPr>
            <a:r>
              <a:rPr lang="it-IT" dirty="0" err="1"/>
              <a:t>Victus</a:t>
            </a:r>
            <a:r>
              <a:rPr lang="it-IT" dirty="0"/>
              <a:t> amore sui, </a:t>
            </a:r>
            <a:r>
              <a:rPr lang="it-IT" dirty="0" err="1"/>
              <a:t>posito</a:t>
            </a:r>
            <a:r>
              <a:rPr lang="it-IT" dirty="0"/>
              <a:t> </a:t>
            </a:r>
            <a:r>
              <a:rPr lang="it-IT" dirty="0" err="1"/>
              <a:t>vix</a:t>
            </a:r>
            <a:r>
              <a:rPr lang="it-IT" dirty="0"/>
              <a:t> </a:t>
            </a:r>
            <a:r>
              <a:rPr lang="it-IT" dirty="0" err="1"/>
              <a:t>denique</a:t>
            </a:r>
            <a:r>
              <a:rPr lang="it-IT" dirty="0"/>
              <a:t> </a:t>
            </a:r>
            <a:r>
              <a:rPr lang="it-IT" dirty="0" err="1"/>
              <a:t>risu</a:t>
            </a:r>
            <a:r>
              <a:rPr lang="it-IT" dirty="0"/>
              <a:t>,</a:t>
            </a:r>
          </a:p>
          <a:p>
            <a:pPr marL="114300" indent="0">
              <a:buNone/>
            </a:pPr>
            <a:r>
              <a:rPr lang="it-IT" dirty="0"/>
              <a:t>«</a:t>
            </a:r>
            <a:r>
              <a:rPr lang="it-IT" dirty="0" err="1"/>
              <a:t>Stulte</a:t>
            </a:r>
            <a:r>
              <a:rPr lang="it-IT" dirty="0"/>
              <a:t>, quid </a:t>
            </a:r>
            <a:r>
              <a:rPr lang="it-IT" dirty="0" err="1"/>
              <a:t>insanis</a:t>
            </a:r>
            <a:r>
              <a:rPr lang="it-IT" dirty="0"/>
              <a:t>?» </a:t>
            </a:r>
            <a:r>
              <a:rPr lang="it-IT" dirty="0" err="1"/>
              <a:t>inquam</a:t>
            </a:r>
            <a:r>
              <a:rPr lang="it-IT" dirty="0"/>
              <a:t>: «tua cura </a:t>
            </a:r>
            <a:r>
              <a:rPr lang="it-IT" dirty="0" err="1"/>
              <a:t>capelle</a:t>
            </a:r>
            <a:endParaRPr lang="it-IT" dirty="0"/>
          </a:p>
          <a:p>
            <a:pPr marL="114300" indent="0">
              <a:buNone/>
            </a:pPr>
            <a:r>
              <a:rPr lang="it-IT" dirty="0"/>
              <a:t>te </a:t>
            </a:r>
            <a:r>
              <a:rPr lang="it-IT" dirty="0" err="1"/>
              <a:t>potius</a:t>
            </a:r>
            <a:r>
              <a:rPr lang="it-IT" dirty="0"/>
              <a:t> </a:t>
            </a:r>
            <a:r>
              <a:rPr lang="it-IT" dirty="0" err="1"/>
              <a:t>poscunt</a:t>
            </a:r>
            <a:r>
              <a:rPr lang="it-IT" dirty="0"/>
              <a:t>, </a:t>
            </a:r>
            <a:r>
              <a:rPr lang="it-IT" dirty="0" err="1"/>
              <a:t>quanquam</a:t>
            </a:r>
            <a:r>
              <a:rPr lang="it-IT" dirty="0"/>
              <a:t> mala </a:t>
            </a:r>
            <a:r>
              <a:rPr lang="it-IT" dirty="0" err="1"/>
              <a:t>cenula</a:t>
            </a:r>
            <a:r>
              <a:rPr lang="it-IT" dirty="0"/>
              <a:t> </a:t>
            </a:r>
            <a:r>
              <a:rPr lang="it-IT" dirty="0" err="1"/>
              <a:t>turbet</a:t>
            </a:r>
            <a:r>
              <a:rPr lang="it-IT" dirty="0"/>
              <a:t>.</a:t>
            </a:r>
          </a:p>
          <a:p>
            <a:pPr marL="114300" indent="0">
              <a:buNone/>
            </a:pPr>
            <a:r>
              <a:rPr lang="it-IT" dirty="0" err="1"/>
              <a:t>Pascua</a:t>
            </a:r>
            <a:r>
              <a:rPr lang="it-IT" dirty="0"/>
              <a:t> </a:t>
            </a:r>
            <a:r>
              <a:rPr lang="it-IT" dirty="0" err="1"/>
              <a:t>sunt</a:t>
            </a:r>
            <a:r>
              <a:rPr lang="it-IT" dirty="0"/>
              <a:t> ignota </a:t>
            </a:r>
            <a:r>
              <a:rPr lang="it-IT" dirty="0" err="1"/>
              <a:t>tibi</a:t>
            </a:r>
            <a:r>
              <a:rPr lang="it-IT" dirty="0"/>
              <a:t> </a:t>
            </a:r>
            <a:r>
              <a:rPr lang="it-IT" dirty="0" err="1"/>
              <a:t>que</a:t>
            </a:r>
            <a:r>
              <a:rPr lang="it-IT" dirty="0"/>
              <a:t> </a:t>
            </a:r>
            <a:r>
              <a:rPr lang="it-IT" dirty="0" err="1"/>
              <a:t>Menalus</a:t>
            </a:r>
            <a:r>
              <a:rPr lang="it-IT" dirty="0"/>
              <a:t> alto</a:t>
            </a:r>
          </a:p>
          <a:p>
            <a:pPr marL="114300" indent="0">
              <a:buNone/>
            </a:pPr>
            <a:r>
              <a:rPr lang="it-IT" dirty="0"/>
              <a:t>vertice declivi </a:t>
            </a:r>
            <a:r>
              <a:rPr lang="it-IT" dirty="0" err="1"/>
              <a:t>celator</a:t>
            </a:r>
            <a:r>
              <a:rPr lang="it-IT" dirty="0"/>
              <a:t> </a:t>
            </a:r>
            <a:r>
              <a:rPr lang="it-IT" dirty="0" err="1"/>
              <a:t>solis</a:t>
            </a:r>
            <a:r>
              <a:rPr lang="it-IT" dirty="0"/>
              <a:t> </a:t>
            </a:r>
            <a:r>
              <a:rPr lang="it-IT" dirty="0" err="1"/>
              <a:t>inumbrat</a:t>
            </a:r>
            <a:r>
              <a:rPr lang="it-IT" dirty="0"/>
              <a:t>,</a:t>
            </a:r>
          </a:p>
          <a:p>
            <a:pPr marL="114300" indent="0">
              <a:buNone/>
            </a:pPr>
            <a:r>
              <a:rPr lang="it-IT" dirty="0" err="1"/>
              <a:t>herbarum</a:t>
            </a:r>
            <a:r>
              <a:rPr lang="it-IT" dirty="0"/>
              <a:t> vario </a:t>
            </a:r>
            <a:r>
              <a:rPr lang="it-IT" dirty="0" err="1"/>
              <a:t>florumque</a:t>
            </a:r>
            <a:r>
              <a:rPr lang="it-IT" dirty="0"/>
              <a:t> </a:t>
            </a:r>
            <a:r>
              <a:rPr lang="it-IT" dirty="0" err="1"/>
              <a:t>inpicta</a:t>
            </a:r>
            <a:r>
              <a:rPr lang="it-IT" dirty="0"/>
              <a:t> colore.</a:t>
            </a:r>
          </a:p>
          <a:p>
            <a:pPr marL="114300" indent="0">
              <a:buNone/>
            </a:pPr>
            <a:r>
              <a:rPr lang="it-IT" dirty="0"/>
              <a:t>Circuit </a:t>
            </a:r>
            <a:r>
              <a:rPr lang="it-IT" dirty="0" err="1"/>
              <a:t>hec</a:t>
            </a:r>
            <a:r>
              <a:rPr lang="it-IT" dirty="0"/>
              <a:t> </a:t>
            </a:r>
            <a:r>
              <a:rPr lang="it-IT" dirty="0" err="1"/>
              <a:t>humilis</a:t>
            </a:r>
            <a:r>
              <a:rPr lang="it-IT" dirty="0"/>
              <a:t> et </a:t>
            </a:r>
            <a:r>
              <a:rPr lang="it-IT" dirty="0" err="1"/>
              <a:t>tectus</a:t>
            </a:r>
            <a:r>
              <a:rPr lang="it-IT" dirty="0"/>
              <a:t> fronde saligna</a:t>
            </a:r>
          </a:p>
          <a:p>
            <a:pPr marL="114300" indent="0">
              <a:buNone/>
            </a:pPr>
            <a:r>
              <a:rPr lang="it-IT" dirty="0" err="1"/>
              <a:t>perpetuis</a:t>
            </a:r>
            <a:r>
              <a:rPr lang="it-IT" dirty="0"/>
              <a:t> </a:t>
            </a:r>
            <a:r>
              <a:rPr lang="it-IT" dirty="0" err="1"/>
              <a:t>undis</a:t>
            </a:r>
            <a:r>
              <a:rPr lang="it-IT" dirty="0"/>
              <a:t> a </a:t>
            </a:r>
            <a:r>
              <a:rPr lang="it-IT" dirty="0" err="1"/>
              <a:t>summo</a:t>
            </a:r>
            <a:r>
              <a:rPr lang="it-IT" dirty="0"/>
              <a:t> margine </a:t>
            </a:r>
            <a:r>
              <a:rPr lang="it-IT" dirty="0" err="1"/>
              <a:t>ripas</a:t>
            </a:r>
            <a:r>
              <a:rPr lang="it-IT" dirty="0"/>
              <a:t>	15</a:t>
            </a:r>
          </a:p>
          <a:p>
            <a:pPr marL="114300" indent="0">
              <a:buNone/>
            </a:pPr>
            <a:r>
              <a:rPr lang="it-IT" dirty="0" err="1"/>
              <a:t>rorans</a:t>
            </a:r>
            <a:r>
              <a:rPr lang="it-IT" dirty="0"/>
              <a:t> </a:t>
            </a:r>
            <a:r>
              <a:rPr lang="it-IT" dirty="0" err="1"/>
              <a:t>alveolus</a:t>
            </a:r>
            <a:r>
              <a:rPr lang="it-IT" dirty="0"/>
              <a:t>, qui, </a:t>
            </a:r>
            <a:r>
              <a:rPr lang="it-IT" dirty="0" err="1"/>
              <a:t>quas</a:t>
            </a:r>
            <a:r>
              <a:rPr lang="it-IT" dirty="0"/>
              <a:t> </a:t>
            </a:r>
            <a:r>
              <a:rPr lang="it-IT" dirty="0" err="1"/>
              <a:t>mons</a:t>
            </a:r>
            <a:r>
              <a:rPr lang="it-IT" dirty="0"/>
              <a:t> </a:t>
            </a:r>
            <a:r>
              <a:rPr lang="it-IT" dirty="0" err="1"/>
              <a:t>desuper</a:t>
            </a:r>
            <a:r>
              <a:rPr lang="it-IT" dirty="0"/>
              <a:t> </a:t>
            </a:r>
            <a:r>
              <a:rPr lang="it-IT" dirty="0" err="1"/>
              <a:t>edit</a:t>
            </a:r>
            <a:r>
              <a:rPr lang="it-IT" dirty="0"/>
              <a:t>,</a:t>
            </a:r>
          </a:p>
          <a:p>
            <a:pPr marL="114300" indent="0">
              <a:buNone/>
            </a:pPr>
            <a:r>
              <a:rPr lang="it-IT" dirty="0"/>
              <a:t>sponte </a:t>
            </a:r>
            <a:r>
              <a:rPr lang="it-IT" dirty="0" err="1"/>
              <a:t>viam</a:t>
            </a:r>
            <a:r>
              <a:rPr lang="it-IT" dirty="0"/>
              <a:t>, qua </a:t>
            </a:r>
            <a:r>
              <a:rPr lang="it-IT" dirty="0" err="1"/>
              <a:t>mitis</a:t>
            </a:r>
            <a:r>
              <a:rPr lang="it-IT" dirty="0"/>
              <a:t> </a:t>
            </a:r>
            <a:r>
              <a:rPr lang="it-IT" dirty="0" err="1"/>
              <a:t>eat</a:t>
            </a:r>
            <a:r>
              <a:rPr lang="it-IT" dirty="0"/>
              <a:t>, se </a:t>
            </a:r>
            <a:r>
              <a:rPr lang="it-IT" dirty="0" err="1"/>
              <a:t>fecit</a:t>
            </a:r>
            <a:r>
              <a:rPr lang="it-IT" dirty="0"/>
              <a:t> </a:t>
            </a:r>
            <a:r>
              <a:rPr lang="it-IT" dirty="0" err="1"/>
              <a:t>aquarum</a:t>
            </a:r>
            <a:r>
              <a:rPr lang="it-IT" dirty="0"/>
              <a:t>.</a:t>
            </a:r>
          </a:p>
          <a:p>
            <a:pPr marL="114300" indent="0">
              <a:buNone/>
            </a:pPr>
            <a:r>
              <a:rPr lang="it-IT" dirty="0" err="1"/>
              <a:t>Mopsus</a:t>
            </a:r>
            <a:r>
              <a:rPr lang="it-IT" dirty="0"/>
              <a:t> in </a:t>
            </a:r>
            <a:r>
              <a:rPr lang="it-IT" dirty="0" err="1"/>
              <a:t>his</a:t>
            </a:r>
            <a:r>
              <a:rPr lang="it-IT" dirty="0"/>
              <a:t>, dum lenta </a:t>
            </a:r>
            <a:r>
              <a:rPr lang="it-IT" dirty="0" err="1"/>
              <a:t>boves</a:t>
            </a:r>
            <a:r>
              <a:rPr lang="it-IT" dirty="0"/>
              <a:t> per </a:t>
            </a:r>
            <a:r>
              <a:rPr lang="it-IT" dirty="0" err="1"/>
              <a:t>gramina</a:t>
            </a:r>
            <a:r>
              <a:rPr lang="it-IT" dirty="0"/>
              <a:t> </a:t>
            </a:r>
            <a:r>
              <a:rPr lang="it-IT" dirty="0" err="1"/>
              <a:t>ludunt</a:t>
            </a:r>
            <a:r>
              <a:rPr lang="it-IT" dirty="0"/>
              <a:t>,</a:t>
            </a:r>
          </a:p>
          <a:p>
            <a:pPr marL="114300" indent="0">
              <a:buNone/>
            </a:pPr>
            <a:r>
              <a:rPr lang="it-IT" dirty="0" err="1"/>
              <a:t>contemplatur</a:t>
            </a:r>
            <a:r>
              <a:rPr lang="it-IT" dirty="0"/>
              <a:t> </a:t>
            </a:r>
            <a:r>
              <a:rPr lang="it-IT" dirty="0" err="1"/>
              <a:t>ovans</a:t>
            </a:r>
            <a:r>
              <a:rPr lang="it-IT" dirty="0"/>
              <a:t> </a:t>
            </a:r>
            <a:r>
              <a:rPr lang="it-IT" dirty="0" err="1"/>
              <a:t>hominum</a:t>
            </a:r>
            <a:r>
              <a:rPr lang="it-IT" dirty="0"/>
              <a:t> </a:t>
            </a:r>
            <a:r>
              <a:rPr lang="it-IT" dirty="0" err="1"/>
              <a:t>superumque</a:t>
            </a:r>
            <a:r>
              <a:rPr lang="it-IT" dirty="0"/>
              <a:t> </a:t>
            </a:r>
            <a:r>
              <a:rPr lang="it-IT" dirty="0" err="1"/>
              <a:t>labores</a:t>
            </a:r>
            <a:r>
              <a:rPr lang="it-IT" dirty="0"/>
              <a:t>:</a:t>
            </a:r>
          </a:p>
          <a:p>
            <a:pPr marL="114300" indent="0">
              <a:buNone/>
            </a:pPr>
            <a:r>
              <a:rPr lang="it-IT" dirty="0"/>
              <a:t>inde per </a:t>
            </a:r>
            <a:r>
              <a:rPr lang="it-IT" dirty="0" err="1"/>
              <a:t>inflatos</a:t>
            </a:r>
            <a:r>
              <a:rPr lang="it-IT" dirty="0"/>
              <a:t> </a:t>
            </a:r>
            <a:r>
              <a:rPr lang="it-IT" dirty="0" err="1"/>
              <a:t>calamos</a:t>
            </a:r>
            <a:r>
              <a:rPr lang="it-IT" dirty="0"/>
              <a:t> interna </a:t>
            </a:r>
            <a:r>
              <a:rPr lang="it-IT" dirty="0" err="1"/>
              <a:t>recludit</a:t>
            </a:r>
            <a:r>
              <a:rPr lang="it-IT" dirty="0"/>
              <a:t>	20</a:t>
            </a:r>
          </a:p>
          <a:p>
            <a:pPr marL="114300" indent="0">
              <a:buNone/>
            </a:pPr>
            <a:r>
              <a:rPr lang="it-IT" dirty="0" err="1"/>
              <a:t>gaudia</a:t>
            </a:r>
            <a:r>
              <a:rPr lang="it-IT" dirty="0"/>
              <a:t> sic ut </a:t>
            </a:r>
            <a:r>
              <a:rPr lang="it-IT" dirty="0" err="1"/>
              <a:t>dulce</a:t>
            </a:r>
            <a:r>
              <a:rPr lang="it-IT" dirty="0"/>
              <a:t> melos </a:t>
            </a:r>
            <a:r>
              <a:rPr lang="it-IT" dirty="0" err="1"/>
              <a:t>armenta</a:t>
            </a:r>
            <a:r>
              <a:rPr lang="it-IT" dirty="0"/>
              <a:t> </a:t>
            </a:r>
            <a:r>
              <a:rPr lang="it-IT" dirty="0" err="1"/>
              <a:t>sequantur</a:t>
            </a:r>
            <a:r>
              <a:rPr lang="it-IT" dirty="0"/>
              <a:t>,</a:t>
            </a:r>
          </a:p>
          <a:p>
            <a:pPr marL="114300" indent="0">
              <a:buNone/>
            </a:pPr>
            <a:r>
              <a:rPr lang="it-IT" dirty="0" err="1"/>
              <a:t>placatique</a:t>
            </a:r>
            <a:r>
              <a:rPr lang="it-IT" dirty="0"/>
              <a:t> </a:t>
            </a:r>
            <a:r>
              <a:rPr lang="it-IT" dirty="0" err="1"/>
              <a:t>ruant</a:t>
            </a:r>
            <a:r>
              <a:rPr lang="it-IT" dirty="0"/>
              <a:t> </a:t>
            </a:r>
            <a:r>
              <a:rPr lang="it-IT" dirty="0" err="1"/>
              <a:t>campis</a:t>
            </a:r>
            <a:r>
              <a:rPr lang="it-IT" dirty="0"/>
              <a:t> de monte </a:t>
            </a:r>
            <a:r>
              <a:rPr lang="it-IT" dirty="0" err="1"/>
              <a:t>leones</a:t>
            </a:r>
            <a:r>
              <a:rPr lang="it-IT" dirty="0"/>
              <a:t>,</a:t>
            </a:r>
          </a:p>
          <a:p>
            <a:pPr marL="114300" indent="0">
              <a:buNone/>
            </a:pPr>
            <a:r>
              <a:rPr lang="it-IT" dirty="0"/>
              <a:t>et </a:t>
            </a:r>
            <a:r>
              <a:rPr lang="it-IT" dirty="0" err="1"/>
              <a:t>refluant</a:t>
            </a:r>
            <a:r>
              <a:rPr lang="it-IT" dirty="0"/>
              <a:t> </a:t>
            </a:r>
            <a:r>
              <a:rPr lang="it-IT" dirty="0" err="1"/>
              <a:t>unde</a:t>
            </a:r>
            <a:r>
              <a:rPr lang="it-IT" dirty="0"/>
              <a:t>, </a:t>
            </a:r>
            <a:r>
              <a:rPr lang="it-IT" dirty="0" err="1"/>
              <a:t>frondes</a:t>
            </a:r>
            <a:r>
              <a:rPr lang="it-IT" dirty="0"/>
              <a:t> et Menala </a:t>
            </a:r>
            <a:r>
              <a:rPr lang="it-IT" dirty="0" err="1"/>
              <a:t>nutent</a:t>
            </a:r>
            <a:r>
              <a:rPr lang="it-IT" dirty="0"/>
              <a:t>».</a:t>
            </a:r>
          </a:p>
          <a:p>
            <a:pPr marL="114300" indent="0">
              <a:buNone/>
            </a:pPr>
            <a:r>
              <a:rPr lang="it-IT" dirty="0"/>
              <a:t>«</a:t>
            </a:r>
            <a:r>
              <a:rPr lang="it-IT" dirty="0" err="1"/>
              <a:t>Tityre</a:t>
            </a:r>
            <a:r>
              <a:rPr lang="it-IT" dirty="0"/>
              <a:t>», </a:t>
            </a:r>
            <a:r>
              <a:rPr lang="it-IT" dirty="0" err="1"/>
              <a:t>tunc</a:t>
            </a:r>
            <a:r>
              <a:rPr lang="it-IT" dirty="0"/>
              <a:t> «si </a:t>
            </a:r>
            <a:r>
              <a:rPr lang="it-IT" dirty="0" err="1"/>
              <a:t>Mopsus</a:t>
            </a:r>
            <a:r>
              <a:rPr lang="it-IT" dirty="0"/>
              <a:t>» </a:t>
            </a:r>
            <a:r>
              <a:rPr lang="it-IT" dirty="0" err="1"/>
              <a:t>ait</a:t>
            </a:r>
            <a:r>
              <a:rPr lang="it-IT" dirty="0"/>
              <a:t> «</a:t>
            </a:r>
            <a:r>
              <a:rPr lang="it-IT" dirty="0" err="1"/>
              <a:t>decantat</a:t>
            </a:r>
            <a:r>
              <a:rPr lang="it-IT" dirty="0"/>
              <a:t> in </a:t>
            </a:r>
            <a:r>
              <a:rPr lang="it-IT" dirty="0" err="1"/>
              <a:t>herbis</a:t>
            </a:r>
            <a:endParaRPr lang="it-IT" dirty="0"/>
          </a:p>
          <a:p>
            <a:pPr marL="114300" indent="0">
              <a:buNone/>
            </a:pPr>
            <a:r>
              <a:rPr lang="it-IT" dirty="0" err="1"/>
              <a:t>ignotis</a:t>
            </a:r>
            <a:r>
              <a:rPr lang="it-IT" dirty="0"/>
              <a:t>, ignota </a:t>
            </a:r>
            <a:r>
              <a:rPr lang="it-IT" dirty="0" err="1"/>
              <a:t>tamen</a:t>
            </a:r>
            <a:r>
              <a:rPr lang="it-IT" dirty="0"/>
              <a:t> sua carmina </a:t>
            </a:r>
            <a:r>
              <a:rPr lang="it-IT" dirty="0" err="1"/>
              <a:t>possum</a:t>
            </a:r>
            <a:r>
              <a:rPr lang="it-IT" dirty="0"/>
              <a:t>,	25</a:t>
            </a:r>
          </a:p>
          <a:p>
            <a:pPr marL="114300" indent="0">
              <a:buNone/>
            </a:pPr>
            <a:r>
              <a:rPr lang="it-IT" dirty="0"/>
              <a:t>te </a:t>
            </a:r>
            <a:r>
              <a:rPr lang="it-IT" dirty="0" err="1"/>
              <a:t>monstrante</a:t>
            </a:r>
            <a:r>
              <a:rPr lang="it-IT" dirty="0"/>
              <a:t>, </a:t>
            </a:r>
            <a:r>
              <a:rPr lang="it-IT" dirty="0" err="1"/>
              <a:t>meis</a:t>
            </a:r>
            <a:r>
              <a:rPr lang="it-IT" dirty="0"/>
              <a:t> </a:t>
            </a:r>
            <a:r>
              <a:rPr lang="it-IT" dirty="0" err="1"/>
              <a:t>vagulis</a:t>
            </a:r>
            <a:r>
              <a:rPr lang="it-IT" dirty="0"/>
              <a:t> </a:t>
            </a:r>
            <a:r>
              <a:rPr lang="it-IT" dirty="0" err="1"/>
              <a:t>prodiscere</a:t>
            </a:r>
            <a:r>
              <a:rPr lang="it-IT" dirty="0"/>
              <a:t> </a:t>
            </a:r>
            <a:r>
              <a:rPr lang="it-IT" dirty="0" err="1"/>
              <a:t>capris</a:t>
            </a:r>
            <a:r>
              <a:rPr lang="it-IT" dirty="0"/>
              <a:t>».</a:t>
            </a:r>
          </a:p>
          <a:p>
            <a:pPr marL="114300" indent="0">
              <a:buNone/>
            </a:pPr>
            <a:r>
              <a:rPr lang="it-IT" dirty="0"/>
              <a:t>Hic ego quid </a:t>
            </a:r>
            <a:r>
              <a:rPr lang="it-IT" dirty="0" err="1"/>
              <a:t>poteram</a:t>
            </a:r>
            <a:r>
              <a:rPr lang="it-IT" dirty="0"/>
              <a:t>, </a:t>
            </a:r>
            <a:r>
              <a:rPr lang="it-IT" dirty="0" err="1"/>
              <a:t>cum</a:t>
            </a:r>
            <a:r>
              <a:rPr lang="it-IT" dirty="0"/>
              <a:t> sic </a:t>
            </a:r>
            <a:r>
              <a:rPr lang="it-IT" dirty="0" err="1"/>
              <a:t>instaret</a:t>
            </a:r>
            <a:r>
              <a:rPr lang="it-IT" dirty="0"/>
              <a:t> </a:t>
            </a:r>
            <a:r>
              <a:rPr lang="it-IT" dirty="0" err="1"/>
              <a:t>anhelus</a:t>
            </a:r>
            <a:r>
              <a:rPr lang="it-IT" dirty="0"/>
              <a:t>?</a:t>
            </a:r>
          </a:p>
          <a:p>
            <a:pPr marL="114300" indent="0">
              <a:buNone/>
            </a:pPr>
            <a:r>
              <a:rPr lang="it-IT" dirty="0"/>
              <a:t>«</a:t>
            </a:r>
            <a:r>
              <a:rPr lang="it-IT" dirty="0" err="1"/>
              <a:t>Montibus</a:t>
            </a:r>
            <a:r>
              <a:rPr lang="it-IT" dirty="0"/>
              <a:t> </a:t>
            </a:r>
            <a:r>
              <a:rPr lang="it-IT" dirty="0" err="1"/>
              <a:t>Aoniis</a:t>
            </a:r>
            <a:r>
              <a:rPr lang="it-IT" dirty="0"/>
              <a:t> </a:t>
            </a:r>
            <a:r>
              <a:rPr lang="it-IT" dirty="0" err="1"/>
              <a:t>Mopsus</a:t>
            </a:r>
            <a:r>
              <a:rPr lang="it-IT" dirty="0"/>
              <a:t>, </a:t>
            </a:r>
            <a:r>
              <a:rPr lang="it-IT" dirty="0" err="1"/>
              <a:t>Melibee</a:t>
            </a:r>
            <a:r>
              <a:rPr lang="it-IT" dirty="0"/>
              <a:t>, </a:t>
            </a:r>
            <a:r>
              <a:rPr lang="it-IT" dirty="0" err="1"/>
              <a:t>quot</a:t>
            </a:r>
            <a:r>
              <a:rPr lang="it-IT" dirty="0"/>
              <a:t> </a:t>
            </a:r>
            <a:r>
              <a:rPr lang="it-IT" dirty="0" err="1"/>
              <a:t>annis</a:t>
            </a:r>
            <a:r>
              <a:rPr lang="it-IT" dirty="0"/>
              <a:t>,</a:t>
            </a:r>
          </a:p>
          <a:p>
            <a:pPr marL="114300" indent="0">
              <a:buNone/>
            </a:pPr>
            <a:r>
              <a:rPr lang="it-IT" dirty="0"/>
              <a:t>dum </a:t>
            </a:r>
            <a:r>
              <a:rPr lang="it-IT" dirty="0" err="1"/>
              <a:t>satagunt</a:t>
            </a:r>
            <a:r>
              <a:rPr lang="it-IT" dirty="0"/>
              <a:t> </a:t>
            </a:r>
            <a:r>
              <a:rPr lang="it-IT" dirty="0" err="1"/>
              <a:t>alii</a:t>
            </a:r>
            <a:r>
              <a:rPr lang="it-IT" dirty="0"/>
              <a:t> </a:t>
            </a:r>
            <a:r>
              <a:rPr lang="it-IT" dirty="0" err="1"/>
              <a:t>causarum</a:t>
            </a:r>
            <a:r>
              <a:rPr lang="it-IT" dirty="0"/>
              <a:t> iura </a:t>
            </a:r>
            <a:r>
              <a:rPr lang="it-IT" dirty="0" err="1"/>
              <a:t>doceri</a:t>
            </a:r>
            <a:r>
              <a:rPr lang="it-IT" dirty="0"/>
              <a:t>,</a:t>
            </a:r>
          </a:p>
          <a:p>
            <a:pPr marL="114300" indent="0">
              <a:buNone/>
            </a:pPr>
            <a:r>
              <a:rPr lang="it-IT" dirty="0"/>
              <a:t>se </a:t>
            </a:r>
            <a:r>
              <a:rPr lang="it-IT" dirty="0" err="1"/>
              <a:t>dedit</a:t>
            </a:r>
            <a:r>
              <a:rPr lang="it-IT" dirty="0"/>
              <a:t> et sacri </a:t>
            </a:r>
            <a:r>
              <a:rPr lang="it-IT" dirty="0" err="1"/>
              <a:t>nemoris</a:t>
            </a:r>
            <a:r>
              <a:rPr lang="it-IT" dirty="0"/>
              <a:t> </a:t>
            </a:r>
            <a:r>
              <a:rPr lang="it-IT" dirty="0" err="1"/>
              <a:t>perpalluit</a:t>
            </a:r>
            <a:r>
              <a:rPr lang="it-IT" dirty="0"/>
              <a:t> umbra.	30</a:t>
            </a:r>
          </a:p>
          <a:p>
            <a:pPr marL="114300" indent="0">
              <a:buNone/>
            </a:pPr>
            <a:r>
              <a:rPr lang="it-IT" dirty="0" err="1"/>
              <a:t>Vatificis</a:t>
            </a:r>
            <a:r>
              <a:rPr lang="it-IT" dirty="0"/>
              <a:t> </a:t>
            </a:r>
            <a:r>
              <a:rPr lang="it-IT" dirty="0" err="1"/>
              <a:t>prolutus</a:t>
            </a:r>
            <a:r>
              <a:rPr lang="it-IT" dirty="0"/>
              <a:t> </a:t>
            </a:r>
            <a:r>
              <a:rPr lang="it-IT" dirty="0" err="1"/>
              <a:t>aquis</a:t>
            </a:r>
            <a:r>
              <a:rPr lang="it-IT" dirty="0"/>
              <a:t>, et </a:t>
            </a:r>
            <a:r>
              <a:rPr lang="it-IT" dirty="0" err="1"/>
              <a:t>lacte</a:t>
            </a:r>
            <a:r>
              <a:rPr lang="it-IT" dirty="0"/>
              <a:t> canoro</a:t>
            </a:r>
          </a:p>
          <a:p>
            <a:pPr marL="114300" indent="0">
              <a:buNone/>
            </a:pPr>
            <a:r>
              <a:rPr lang="it-IT" dirty="0"/>
              <a:t>viscera </a:t>
            </a:r>
            <a:r>
              <a:rPr lang="it-IT" dirty="0" err="1"/>
              <a:t>plena</a:t>
            </a:r>
            <a:r>
              <a:rPr lang="it-IT" dirty="0"/>
              <a:t> </a:t>
            </a:r>
            <a:r>
              <a:rPr lang="it-IT" dirty="0" err="1"/>
              <a:t>ferens</a:t>
            </a:r>
            <a:r>
              <a:rPr lang="it-IT" dirty="0"/>
              <a:t> et </a:t>
            </a:r>
            <a:r>
              <a:rPr lang="it-IT" dirty="0" err="1"/>
              <a:t>plenus</a:t>
            </a:r>
            <a:r>
              <a:rPr lang="it-IT" dirty="0"/>
              <a:t> ad usque </a:t>
            </a:r>
            <a:r>
              <a:rPr lang="it-IT" dirty="0" err="1"/>
              <a:t>palatum</a:t>
            </a:r>
            <a:r>
              <a:rPr lang="it-IT" dirty="0"/>
              <a:t>,</a:t>
            </a:r>
          </a:p>
          <a:p>
            <a:pPr marL="114300" indent="0">
              <a:buNone/>
            </a:pPr>
            <a:r>
              <a:rPr lang="it-IT" dirty="0"/>
              <a:t>me </a:t>
            </a:r>
            <a:r>
              <a:rPr lang="it-IT" dirty="0" err="1"/>
              <a:t>vocat</a:t>
            </a:r>
            <a:r>
              <a:rPr lang="it-IT" dirty="0"/>
              <a:t> ad </a:t>
            </a:r>
            <a:r>
              <a:rPr lang="it-IT" dirty="0" err="1"/>
              <a:t>frondes</a:t>
            </a:r>
            <a:r>
              <a:rPr lang="it-IT" dirty="0"/>
              <a:t> versa </a:t>
            </a:r>
            <a:r>
              <a:rPr lang="it-IT" dirty="0" err="1"/>
              <a:t>Peneyde</a:t>
            </a:r>
            <a:r>
              <a:rPr lang="it-IT" dirty="0"/>
              <a:t> </a:t>
            </a:r>
            <a:r>
              <a:rPr lang="it-IT" dirty="0" err="1"/>
              <a:t>cretas</a:t>
            </a:r>
            <a:r>
              <a:rPr lang="it-IT" dirty="0"/>
              <a:t>».</a:t>
            </a:r>
          </a:p>
          <a:p>
            <a:pPr marL="114300" indent="0">
              <a:buNone/>
            </a:pPr>
            <a:r>
              <a:rPr lang="it-IT" dirty="0"/>
              <a:t>«Quid facies?» </a:t>
            </a:r>
            <a:r>
              <a:rPr lang="it-IT" dirty="0" err="1"/>
              <a:t>Melibeus</a:t>
            </a:r>
            <a:r>
              <a:rPr lang="it-IT" dirty="0"/>
              <a:t> </a:t>
            </a:r>
            <a:r>
              <a:rPr lang="it-IT" dirty="0" err="1"/>
              <a:t>ait</a:t>
            </a:r>
            <a:r>
              <a:rPr lang="it-IT" dirty="0"/>
              <a:t>: «tu tempora lauro</a:t>
            </a:r>
          </a:p>
          <a:p>
            <a:pPr marL="114300" indent="0">
              <a:buNone/>
            </a:pPr>
            <a:r>
              <a:rPr lang="it-IT" dirty="0" err="1"/>
              <a:t>semper</a:t>
            </a:r>
            <a:r>
              <a:rPr lang="it-IT" dirty="0"/>
              <a:t> inornata per </a:t>
            </a:r>
            <a:r>
              <a:rPr lang="it-IT" dirty="0" err="1"/>
              <a:t>pascua</a:t>
            </a:r>
            <a:r>
              <a:rPr lang="it-IT" dirty="0"/>
              <a:t> </a:t>
            </a:r>
            <a:r>
              <a:rPr lang="it-IT" dirty="0" err="1"/>
              <a:t>pastor</a:t>
            </a:r>
            <a:r>
              <a:rPr lang="it-IT" dirty="0"/>
              <a:t> </a:t>
            </a:r>
            <a:r>
              <a:rPr lang="it-IT" dirty="0" err="1"/>
              <a:t>habebis</a:t>
            </a:r>
            <a:r>
              <a:rPr lang="it-IT" dirty="0"/>
              <a:t>?</a:t>
            </a:r>
          </a:p>
          <a:p>
            <a:pPr marL="114300" indent="0">
              <a:buNone/>
            </a:pPr>
            <a:r>
              <a:rPr lang="it-IT" dirty="0"/>
              <a:t>«O </a:t>
            </a:r>
            <a:r>
              <a:rPr lang="it-IT" dirty="0" err="1"/>
              <a:t>Melibee</a:t>
            </a:r>
            <a:r>
              <a:rPr lang="it-IT" dirty="0"/>
              <a:t>, </a:t>
            </a:r>
            <a:r>
              <a:rPr lang="it-IT" dirty="0" err="1"/>
              <a:t>decus</a:t>
            </a:r>
            <a:r>
              <a:rPr lang="it-IT" dirty="0"/>
              <a:t> </a:t>
            </a:r>
            <a:r>
              <a:rPr lang="it-IT" dirty="0" err="1"/>
              <a:t>vatum</a:t>
            </a:r>
            <a:r>
              <a:rPr lang="it-IT" dirty="0"/>
              <a:t>, quoque </a:t>
            </a:r>
            <a:r>
              <a:rPr lang="it-IT" dirty="0" err="1"/>
              <a:t>nomen</a:t>
            </a:r>
            <a:r>
              <a:rPr lang="it-IT" dirty="0"/>
              <a:t> in </a:t>
            </a:r>
            <a:r>
              <a:rPr lang="it-IT" dirty="0" err="1"/>
              <a:t>auras</a:t>
            </a:r>
            <a:endParaRPr lang="it-IT" dirty="0"/>
          </a:p>
          <a:p>
            <a:pPr marL="114300" indent="0">
              <a:buNone/>
            </a:pPr>
            <a:r>
              <a:rPr lang="it-IT" dirty="0" err="1"/>
              <a:t>fluxit</a:t>
            </a:r>
            <a:r>
              <a:rPr lang="it-IT" dirty="0"/>
              <a:t>, et </a:t>
            </a:r>
            <a:r>
              <a:rPr lang="it-IT" dirty="0" err="1"/>
              <a:t>insomnem</a:t>
            </a:r>
            <a:r>
              <a:rPr lang="it-IT" dirty="0"/>
              <a:t> </a:t>
            </a:r>
            <a:r>
              <a:rPr lang="it-IT" dirty="0" err="1"/>
              <a:t>vix</a:t>
            </a:r>
            <a:r>
              <a:rPr lang="it-IT" dirty="0"/>
              <a:t> </a:t>
            </a:r>
            <a:r>
              <a:rPr lang="it-IT" dirty="0" err="1"/>
              <a:t>Mopsum</a:t>
            </a:r>
            <a:r>
              <a:rPr lang="it-IT" dirty="0"/>
              <a:t> Musa </a:t>
            </a:r>
            <a:r>
              <a:rPr lang="it-IT" dirty="0" err="1"/>
              <a:t>peregit</a:t>
            </a:r>
            <a:r>
              <a:rPr lang="it-IT" dirty="0"/>
              <a:t>»,</a:t>
            </a:r>
          </a:p>
          <a:p>
            <a:pPr marL="114300" indent="0">
              <a:buNone/>
            </a:pPr>
            <a:r>
              <a:rPr lang="it-IT" dirty="0" err="1"/>
              <a:t>retuleram</a:t>
            </a:r>
            <a:r>
              <a:rPr lang="it-IT" dirty="0"/>
              <a:t>, </a:t>
            </a:r>
            <a:r>
              <a:rPr lang="it-IT" dirty="0" err="1"/>
              <a:t>cum</a:t>
            </a:r>
            <a:r>
              <a:rPr lang="it-IT" dirty="0"/>
              <a:t> sic </a:t>
            </a:r>
            <a:r>
              <a:rPr lang="it-IT" dirty="0" err="1"/>
              <a:t>dedit</a:t>
            </a:r>
            <a:r>
              <a:rPr lang="it-IT" dirty="0"/>
              <a:t> </a:t>
            </a:r>
            <a:r>
              <a:rPr lang="it-IT" dirty="0" err="1"/>
              <a:t>indignatio</a:t>
            </a:r>
            <a:r>
              <a:rPr lang="it-IT" dirty="0"/>
              <a:t> </a:t>
            </a:r>
            <a:r>
              <a:rPr lang="it-IT" dirty="0" err="1"/>
              <a:t>vocem</a:t>
            </a:r>
            <a:r>
              <a:rPr lang="it-IT" dirty="0"/>
              <a:t>:</a:t>
            </a:r>
          </a:p>
          <a:p>
            <a:pPr marL="114300" indent="0">
              <a:buNone/>
            </a:pPr>
            <a:r>
              <a:rPr lang="it-IT" dirty="0"/>
              <a:t>«</a:t>
            </a:r>
            <a:r>
              <a:rPr lang="it-IT" dirty="0" err="1"/>
              <a:t>Quantos</a:t>
            </a:r>
            <a:r>
              <a:rPr lang="it-IT" dirty="0"/>
              <a:t> </a:t>
            </a:r>
            <a:r>
              <a:rPr lang="it-IT" dirty="0" err="1"/>
              <a:t>balatus</a:t>
            </a:r>
            <a:r>
              <a:rPr lang="it-IT" dirty="0"/>
              <a:t> </a:t>
            </a:r>
            <a:r>
              <a:rPr lang="it-IT" dirty="0" err="1"/>
              <a:t>colles</a:t>
            </a:r>
            <a:r>
              <a:rPr lang="it-IT" dirty="0"/>
              <a:t> et </a:t>
            </a:r>
            <a:r>
              <a:rPr lang="it-IT" dirty="0" err="1"/>
              <a:t>prata</a:t>
            </a:r>
            <a:r>
              <a:rPr lang="it-IT" dirty="0"/>
              <a:t> </a:t>
            </a:r>
            <a:r>
              <a:rPr lang="it-IT" dirty="0" err="1"/>
              <a:t>sonabunt</a:t>
            </a:r>
            <a:r>
              <a:rPr lang="it-IT" dirty="0"/>
              <a:t>,</a:t>
            </a:r>
          </a:p>
          <a:p>
            <a:pPr marL="114300" indent="0">
              <a:buNone/>
            </a:pPr>
            <a:r>
              <a:rPr lang="it-IT" dirty="0"/>
              <a:t>si </a:t>
            </a:r>
            <a:r>
              <a:rPr lang="it-IT" dirty="0" err="1"/>
              <a:t>viridante</a:t>
            </a:r>
            <a:r>
              <a:rPr lang="it-IT" dirty="0"/>
              <a:t> coma </a:t>
            </a:r>
            <a:r>
              <a:rPr lang="it-IT" dirty="0" err="1"/>
              <a:t>fidibus</a:t>
            </a:r>
            <a:r>
              <a:rPr lang="it-IT" dirty="0"/>
              <a:t> peana </a:t>
            </a:r>
            <a:r>
              <a:rPr lang="it-IT" dirty="0" err="1"/>
              <a:t>ciebo</a:t>
            </a:r>
            <a:r>
              <a:rPr lang="it-IT" dirty="0"/>
              <a:t>!	40</a:t>
            </a:r>
          </a:p>
          <a:p>
            <a:pPr marL="114300" indent="0">
              <a:buNone/>
            </a:pPr>
            <a:r>
              <a:rPr lang="it-IT" dirty="0" err="1"/>
              <a:t>Sed</a:t>
            </a:r>
            <a:r>
              <a:rPr lang="it-IT" dirty="0"/>
              <a:t> </a:t>
            </a:r>
            <a:r>
              <a:rPr lang="it-IT" dirty="0" err="1"/>
              <a:t>timeam</a:t>
            </a:r>
            <a:r>
              <a:rPr lang="it-IT" dirty="0"/>
              <a:t> </a:t>
            </a:r>
            <a:r>
              <a:rPr lang="it-IT" dirty="0" err="1"/>
              <a:t>saltus</a:t>
            </a:r>
            <a:r>
              <a:rPr lang="it-IT" dirty="0"/>
              <a:t> et </a:t>
            </a:r>
            <a:r>
              <a:rPr lang="it-IT" dirty="0" err="1"/>
              <a:t>rura</a:t>
            </a:r>
            <a:r>
              <a:rPr lang="it-IT" dirty="0"/>
              <a:t> ignara </a:t>
            </a:r>
            <a:r>
              <a:rPr lang="it-IT" dirty="0" err="1"/>
              <a:t>deorum</a:t>
            </a:r>
            <a:r>
              <a:rPr lang="it-IT" dirty="0"/>
              <a:t>.</a:t>
            </a:r>
          </a:p>
          <a:p>
            <a:pPr marL="114300" indent="0">
              <a:buNone/>
            </a:pPr>
            <a:r>
              <a:rPr lang="it-IT" dirty="0"/>
              <a:t>Nonne </a:t>
            </a:r>
            <a:r>
              <a:rPr lang="it-IT" dirty="0" err="1"/>
              <a:t>triumphales</a:t>
            </a:r>
            <a:r>
              <a:rPr lang="it-IT" dirty="0"/>
              <a:t> melius </a:t>
            </a:r>
            <a:r>
              <a:rPr lang="it-IT" dirty="0" err="1"/>
              <a:t>pexare</a:t>
            </a:r>
            <a:r>
              <a:rPr lang="it-IT" dirty="0"/>
              <a:t> </a:t>
            </a:r>
            <a:r>
              <a:rPr lang="it-IT" dirty="0" err="1"/>
              <a:t>capillos</a:t>
            </a:r>
            <a:endParaRPr lang="it-IT" dirty="0"/>
          </a:p>
          <a:p>
            <a:pPr marL="114300" indent="0">
              <a:buNone/>
            </a:pPr>
            <a:r>
              <a:rPr lang="it-IT" dirty="0"/>
              <a:t>et patrio, </a:t>
            </a:r>
            <a:r>
              <a:rPr lang="it-IT" dirty="0" err="1"/>
              <a:t>redeam</a:t>
            </a:r>
            <a:r>
              <a:rPr lang="it-IT" dirty="0"/>
              <a:t> si quando, </a:t>
            </a:r>
            <a:r>
              <a:rPr lang="it-IT" dirty="0" err="1"/>
              <a:t>abscondere</a:t>
            </a:r>
            <a:r>
              <a:rPr lang="it-IT" dirty="0"/>
              <a:t> </a:t>
            </a:r>
            <a:r>
              <a:rPr lang="it-IT" dirty="0" err="1"/>
              <a:t>canos</a:t>
            </a:r>
            <a:endParaRPr lang="it-IT" dirty="0"/>
          </a:p>
          <a:p>
            <a:pPr marL="114300" indent="0">
              <a:buNone/>
            </a:pPr>
            <a:r>
              <a:rPr lang="it-IT" dirty="0"/>
              <a:t>fronde sub </a:t>
            </a:r>
            <a:r>
              <a:rPr lang="it-IT" dirty="0" err="1"/>
              <a:t>inserta</a:t>
            </a:r>
            <a:r>
              <a:rPr lang="it-IT" dirty="0"/>
              <a:t> </a:t>
            </a:r>
            <a:r>
              <a:rPr lang="it-IT" dirty="0" err="1"/>
              <a:t>solitum</a:t>
            </a:r>
            <a:r>
              <a:rPr lang="it-IT" dirty="0"/>
              <a:t> </a:t>
            </a:r>
            <a:r>
              <a:rPr lang="it-IT" dirty="0" err="1"/>
              <a:t>flavescere</a:t>
            </a:r>
            <a:r>
              <a:rPr lang="it-IT" dirty="0"/>
              <a:t> Sarno?»</a:t>
            </a:r>
          </a:p>
          <a:p>
            <a:pPr marL="114300" indent="0">
              <a:buNone/>
            </a:pPr>
            <a:r>
              <a:rPr lang="it-IT" dirty="0" err="1"/>
              <a:t>Ille</a:t>
            </a:r>
            <a:r>
              <a:rPr lang="it-IT" dirty="0"/>
              <a:t>: «</a:t>
            </a:r>
            <a:r>
              <a:rPr lang="it-IT" dirty="0" err="1"/>
              <a:t>Quis</a:t>
            </a:r>
            <a:r>
              <a:rPr lang="it-IT" dirty="0"/>
              <a:t> hoc </a:t>
            </a:r>
            <a:r>
              <a:rPr lang="it-IT" dirty="0" err="1"/>
              <a:t>dubitet</a:t>
            </a:r>
            <a:r>
              <a:rPr lang="it-IT" dirty="0"/>
              <a:t>? </a:t>
            </a:r>
            <a:r>
              <a:rPr lang="it-IT" dirty="0" err="1"/>
              <a:t>propter</a:t>
            </a:r>
            <a:r>
              <a:rPr lang="it-IT" dirty="0"/>
              <a:t> </a:t>
            </a:r>
            <a:r>
              <a:rPr lang="it-IT" dirty="0" err="1"/>
              <a:t>quod</a:t>
            </a:r>
            <a:r>
              <a:rPr lang="it-IT" dirty="0"/>
              <a:t> </a:t>
            </a:r>
            <a:r>
              <a:rPr lang="it-IT" dirty="0" err="1"/>
              <a:t>respice</a:t>
            </a:r>
            <a:r>
              <a:rPr lang="it-IT" dirty="0"/>
              <a:t> tempus,</a:t>
            </a:r>
          </a:p>
          <a:p>
            <a:pPr marL="114300" indent="0">
              <a:buNone/>
            </a:pPr>
            <a:r>
              <a:rPr lang="it-IT" dirty="0" err="1"/>
              <a:t>Tityre</a:t>
            </a:r>
            <a:r>
              <a:rPr lang="it-IT" dirty="0"/>
              <a:t>, </a:t>
            </a:r>
            <a:r>
              <a:rPr lang="it-IT" dirty="0" err="1"/>
              <a:t>quam</a:t>
            </a:r>
            <a:r>
              <a:rPr lang="it-IT" dirty="0"/>
              <a:t> </a:t>
            </a:r>
            <a:r>
              <a:rPr lang="it-IT" dirty="0" err="1"/>
              <a:t>velox</a:t>
            </a:r>
            <a:r>
              <a:rPr lang="it-IT" dirty="0"/>
              <a:t>; </a:t>
            </a:r>
            <a:r>
              <a:rPr lang="it-IT" dirty="0" err="1"/>
              <a:t>nam</a:t>
            </a:r>
            <a:r>
              <a:rPr lang="it-IT" dirty="0"/>
              <a:t> </a:t>
            </a:r>
            <a:r>
              <a:rPr lang="it-IT" dirty="0" err="1"/>
              <a:t>iam</a:t>
            </a:r>
            <a:r>
              <a:rPr lang="it-IT" dirty="0"/>
              <a:t> </a:t>
            </a:r>
            <a:r>
              <a:rPr lang="it-IT" dirty="0" err="1"/>
              <a:t>senuere</a:t>
            </a:r>
            <a:r>
              <a:rPr lang="it-IT" dirty="0"/>
              <a:t> </a:t>
            </a:r>
            <a:r>
              <a:rPr lang="it-IT" dirty="0" err="1"/>
              <a:t>capelle</a:t>
            </a:r>
            <a:endParaRPr lang="it-IT" dirty="0"/>
          </a:p>
          <a:p>
            <a:pPr marL="114300" indent="0">
              <a:buNone/>
            </a:pPr>
            <a:r>
              <a:rPr lang="it-IT" dirty="0" err="1"/>
              <a:t>quas</a:t>
            </a:r>
            <a:r>
              <a:rPr lang="it-IT" dirty="0"/>
              <a:t> </a:t>
            </a:r>
            <a:r>
              <a:rPr lang="it-IT" dirty="0" err="1"/>
              <a:t>concepturis</a:t>
            </a:r>
            <a:r>
              <a:rPr lang="it-IT" dirty="0"/>
              <a:t> </a:t>
            </a:r>
            <a:r>
              <a:rPr lang="it-IT" dirty="0" err="1"/>
              <a:t>dedimus</a:t>
            </a:r>
            <a:r>
              <a:rPr lang="it-IT" dirty="0"/>
              <a:t> nos </a:t>
            </a:r>
            <a:r>
              <a:rPr lang="it-IT" dirty="0" err="1"/>
              <a:t>matribus</a:t>
            </a:r>
            <a:r>
              <a:rPr lang="it-IT" dirty="0"/>
              <a:t> </a:t>
            </a:r>
            <a:r>
              <a:rPr lang="it-IT" dirty="0" err="1"/>
              <a:t>hircos</a:t>
            </a:r>
            <a:r>
              <a:rPr lang="it-IT" dirty="0"/>
              <a:t>».</a:t>
            </a:r>
          </a:p>
          <a:p>
            <a:pPr marL="114300" indent="0">
              <a:buNone/>
            </a:pPr>
            <a:r>
              <a:rPr lang="it-IT" dirty="0" err="1"/>
              <a:t>Tunc</a:t>
            </a:r>
            <a:r>
              <a:rPr lang="it-IT" dirty="0"/>
              <a:t> ego: «</a:t>
            </a:r>
            <a:r>
              <a:rPr lang="it-IT" dirty="0" err="1"/>
              <a:t>Cum</a:t>
            </a:r>
            <a:r>
              <a:rPr lang="it-IT" dirty="0"/>
              <a:t> mundi </a:t>
            </a:r>
            <a:r>
              <a:rPr lang="it-IT" dirty="0" err="1"/>
              <a:t>circumflua</a:t>
            </a:r>
            <a:r>
              <a:rPr lang="it-IT" dirty="0"/>
              <a:t> corpora </a:t>
            </a:r>
            <a:r>
              <a:rPr lang="it-IT" dirty="0" err="1"/>
              <a:t>cantu</a:t>
            </a:r>
            <a:endParaRPr lang="it-IT" dirty="0"/>
          </a:p>
          <a:p>
            <a:pPr marL="114300" indent="0">
              <a:buNone/>
            </a:pPr>
            <a:r>
              <a:rPr lang="it-IT" dirty="0" err="1"/>
              <a:t>astricoleque</a:t>
            </a:r>
            <a:r>
              <a:rPr lang="it-IT" dirty="0"/>
              <a:t> meo, </a:t>
            </a:r>
            <a:r>
              <a:rPr lang="it-IT" dirty="0" err="1"/>
              <a:t>velut</a:t>
            </a:r>
            <a:r>
              <a:rPr lang="it-IT" dirty="0"/>
              <a:t> infera regna, </a:t>
            </a:r>
            <a:r>
              <a:rPr lang="it-IT" dirty="0" err="1"/>
              <a:t>patebunt</a:t>
            </a:r>
            <a:r>
              <a:rPr lang="it-IT" dirty="0"/>
              <a:t>,</a:t>
            </a:r>
          </a:p>
          <a:p>
            <a:pPr marL="114300" indent="0">
              <a:buNone/>
            </a:pPr>
            <a:r>
              <a:rPr lang="it-IT" dirty="0" err="1"/>
              <a:t>devincire</a:t>
            </a:r>
            <a:r>
              <a:rPr lang="it-IT" dirty="0"/>
              <a:t> caput </a:t>
            </a:r>
            <a:r>
              <a:rPr lang="it-IT" dirty="0" err="1"/>
              <a:t>hedera</a:t>
            </a:r>
            <a:r>
              <a:rPr lang="it-IT" dirty="0"/>
              <a:t> </a:t>
            </a:r>
            <a:r>
              <a:rPr lang="it-IT" dirty="0" err="1"/>
              <a:t>lauroque</a:t>
            </a:r>
            <a:r>
              <a:rPr lang="it-IT" dirty="0"/>
              <a:t> </a:t>
            </a:r>
            <a:r>
              <a:rPr lang="it-IT" dirty="0" err="1"/>
              <a:t>iuvabit</a:t>
            </a:r>
            <a:r>
              <a:rPr lang="it-IT" dirty="0"/>
              <a:t>:	50</a:t>
            </a:r>
          </a:p>
          <a:p>
            <a:pPr marL="114300" indent="0">
              <a:buNone/>
            </a:pPr>
            <a:r>
              <a:rPr lang="it-IT" dirty="0" err="1"/>
              <a:t>concedat</a:t>
            </a:r>
            <a:r>
              <a:rPr lang="it-IT" dirty="0"/>
              <a:t> </a:t>
            </a:r>
            <a:r>
              <a:rPr lang="it-IT" dirty="0" err="1"/>
              <a:t>Mopsus</a:t>
            </a:r>
            <a:r>
              <a:rPr lang="it-IT" dirty="0"/>
              <a:t>». «</a:t>
            </a:r>
            <a:r>
              <a:rPr lang="it-IT" dirty="0" err="1"/>
              <a:t>Mopsus</a:t>
            </a:r>
            <a:r>
              <a:rPr lang="it-IT" dirty="0"/>
              <a:t>» </a:t>
            </a:r>
            <a:r>
              <a:rPr lang="it-IT" dirty="0" err="1"/>
              <a:t>tunc</a:t>
            </a:r>
            <a:r>
              <a:rPr lang="it-IT" dirty="0"/>
              <a:t> </a:t>
            </a:r>
            <a:r>
              <a:rPr lang="it-IT" dirty="0" err="1"/>
              <a:t>ille</a:t>
            </a:r>
            <a:r>
              <a:rPr lang="it-IT" dirty="0"/>
              <a:t> «quid?» </a:t>
            </a:r>
            <a:r>
              <a:rPr lang="it-IT" dirty="0" err="1"/>
              <a:t>inquit</a:t>
            </a:r>
            <a:r>
              <a:rPr lang="it-IT" dirty="0"/>
              <a:t>.</a:t>
            </a:r>
          </a:p>
          <a:p>
            <a:pPr marL="114300" indent="0">
              <a:buNone/>
            </a:pPr>
            <a:r>
              <a:rPr lang="it-IT" dirty="0"/>
              <a:t>«Comica nonne </a:t>
            </a:r>
            <a:r>
              <a:rPr lang="it-IT" dirty="0" err="1"/>
              <a:t>vides</a:t>
            </a:r>
            <a:r>
              <a:rPr lang="it-IT" dirty="0"/>
              <a:t> ipsum </a:t>
            </a:r>
            <a:r>
              <a:rPr lang="it-IT" dirty="0" err="1"/>
              <a:t>reprehendere</a:t>
            </a:r>
            <a:r>
              <a:rPr lang="it-IT" dirty="0"/>
              <a:t> </a:t>
            </a:r>
            <a:r>
              <a:rPr lang="it-IT" dirty="0" err="1"/>
              <a:t>verba</a:t>
            </a:r>
            <a:r>
              <a:rPr lang="it-IT" dirty="0"/>
              <a:t>,</a:t>
            </a:r>
          </a:p>
          <a:p>
            <a:pPr marL="114300" indent="0">
              <a:buNone/>
            </a:pPr>
            <a:r>
              <a:rPr lang="it-IT" dirty="0" err="1"/>
              <a:t>tum</a:t>
            </a:r>
            <a:r>
              <a:rPr lang="it-IT" dirty="0"/>
              <a:t> </a:t>
            </a:r>
            <a:r>
              <a:rPr lang="it-IT" dirty="0" err="1"/>
              <a:t>quia</a:t>
            </a:r>
            <a:r>
              <a:rPr lang="it-IT" dirty="0"/>
              <a:t> </a:t>
            </a:r>
            <a:r>
              <a:rPr lang="it-IT" dirty="0" err="1"/>
              <a:t>femineo</a:t>
            </a:r>
            <a:r>
              <a:rPr lang="it-IT" dirty="0"/>
              <a:t> </a:t>
            </a:r>
            <a:r>
              <a:rPr lang="it-IT" dirty="0" err="1"/>
              <a:t>resonant</a:t>
            </a:r>
            <a:r>
              <a:rPr lang="it-IT" dirty="0"/>
              <a:t> ut trita labello,</a:t>
            </a:r>
          </a:p>
          <a:p>
            <a:pPr marL="114300" indent="0">
              <a:buNone/>
            </a:pPr>
            <a:r>
              <a:rPr lang="it-IT" dirty="0" err="1"/>
              <a:t>tum</a:t>
            </a:r>
            <a:r>
              <a:rPr lang="it-IT" dirty="0"/>
              <a:t> </a:t>
            </a:r>
            <a:r>
              <a:rPr lang="it-IT" dirty="0" err="1"/>
              <a:t>quia</a:t>
            </a:r>
            <a:r>
              <a:rPr lang="it-IT" dirty="0"/>
              <a:t> </a:t>
            </a:r>
            <a:r>
              <a:rPr lang="it-IT" dirty="0" err="1"/>
              <a:t>Castalias</a:t>
            </a:r>
            <a:r>
              <a:rPr lang="it-IT" dirty="0"/>
              <a:t> </a:t>
            </a:r>
            <a:r>
              <a:rPr lang="it-IT" dirty="0" err="1"/>
              <a:t>pudet</a:t>
            </a:r>
            <a:r>
              <a:rPr lang="it-IT" dirty="0"/>
              <a:t> </a:t>
            </a:r>
            <a:r>
              <a:rPr lang="it-IT" dirty="0" err="1"/>
              <a:t>acceptare</a:t>
            </a:r>
            <a:r>
              <a:rPr lang="it-IT" dirty="0"/>
              <a:t> </a:t>
            </a:r>
            <a:r>
              <a:rPr lang="it-IT" dirty="0" err="1"/>
              <a:t>sorores</a:t>
            </a:r>
            <a:r>
              <a:rPr lang="it-IT" dirty="0"/>
              <a:t>?»</a:t>
            </a:r>
          </a:p>
          <a:p>
            <a:pPr marL="114300" indent="0">
              <a:buNone/>
            </a:pPr>
            <a:r>
              <a:rPr lang="it-IT" dirty="0"/>
              <a:t>ipse ego </a:t>
            </a:r>
            <a:r>
              <a:rPr lang="it-IT" dirty="0" err="1"/>
              <a:t>respondi</a:t>
            </a:r>
            <a:r>
              <a:rPr lang="it-IT" dirty="0"/>
              <a:t>, versus </a:t>
            </a:r>
            <a:r>
              <a:rPr lang="it-IT" dirty="0" err="1"/>
              <a:t>iterumque</a:t>
            </a:r>
            <a:r>
              <a:rPr lang="it-IT" dirty="0"/>
              <a:t> </a:t>
            </a:r>
            <a:r>
              <a:rPr lang="it-IT" dirty="0" err="1"/>
              <a:t>relegi</a:t>
            </a:r>
            <a:r>
              <a:rPr lang="it-IT" dirty="0"/>
              <a:t>,	55</a:t>
            </a:r>
          </a:p>
          <a:p>
            <a:pPr marL="114300" indent="0">
              <a:buNone/>
            </a:pPr>
            <a:r>
              <a:rPr lang="it-IT" dirty="0" err="1"/>
              <a:t>Mopse</a:t>
            </a:r>
            <a:r>
              <a:rPr lang="it-IT" dirty="0"/>
              <a:t>, </a:t>
            </a:r>
            <a:r>
              <a:rPr lang="it-IT" dirty="0" err="1"/>
              <a:t>tuos</a:t>
            </a:r>
            <a:r>
              <a:rPr lang="it-IT" dirty="0"/>
              <a:t>. </a:t>
            </a:r>
            <a:r>
              <a:rPr lang="it-IT" dirty="0" err="1"/>
              <a:t>Tunc</a:t>
            </a:r>
            <a:r>
              <a:rPr lang="it-IT" dirty="0"/>
              <a:t> </a:t>
            </a:r>
            <a:r>
              <a:rPr lang="it-IT" dirty="0" err="1"/>
              <a:t>ille</a:t>
            </a:r>
            <a:r>
              <a:rPr lang="it-IT" dirty="0"/>
              <a:t> </a:t>
            </a:r>
            <a:r>
              <a:rPr lang="it-IT" dirty="0" err="1"/>
              <a:t>humeros</a:t>
            </a:r>
            <a:r>
              <a:rPr lang="it-IT" dirty="0"/>
              <a:t> </a:t>
            </a:r>
            <a:r>
              <a:rPr lang="it-IT" dirty="0" err="1"/>
              <a:t>contraxit</a:t>
            </a:r>
            <a:r>
              <a:rPr lang="it-IT" dirty="0"/>
              <a:t> et «Ergo</a:t>
            </a:r>
          </a:p>
          <a:p>
            <a:pPr marL="114300" indent="0">
              <a:buNone/>
            </a:pPr>
            <a:r>
              <a:rPr lang="it-IT" dirty="0"/>
              <a:t>quid </a:t>
            </a:r>
            <a:r>
              <a:rPr lang="it-IT" dirty="0" err="1"/>
              <a:t>faciemus</a:t>
            </a:r>
            <a:r>
              <a:rPr lang="it-IT" dirty="0"/>
              <a:t>» </a:t>
            </a:r>
            <a:r>
              <a:rPr lang="it-IT" dirty="0" err="1"/>
              <a:t>ait</a:t>
            </a:r>
            <a:r>
              <a:rPr lang="it-IT" dirty="0"/>
              <a:t> «</a:t>
            </a:r>
            <a:r>
              <a:rPr lang="it-IT" dirty="0" err="1"/>
              <a:t>Mopsum</a:t>
            </a:r>
            <a:r>
              <a:rPr lang="it-IT" dirty="0"/>
              <a:t> revocare </a:t>
            </a:r>
            <a:r>
              <a:rPr lang="it-IT" dirty="0" err="1"/>
              <a:t>volentes</a:t>
            </a:r>
            <a:r>
              <a:rPr lang="it-IT" dirty="0"/>
              <a:t>?»</a:t>
            </a:r>
          </a:p>
          <a:p>
            <a:pPr marL="114300" indent="0">
              <a:buNone/>
            </a:pPr>
            <a:r>
              <a:rPr lang="it-IT" dirty="0"/>
              <a:t>«Est </a:t>
            </a:r>
            <a:r>
              <a:rPr lang="it-IT" dirty="0" err="1"/>
              <a:t>mecum</a:t>
            </a:r>
            <a:r>
              <a:rPr lang="it-IT" dirty="0"/>
              <a:t> </a:t>
            </a:r>
            <a:r>
              <a:rPr lang="it-IT" dirty="0" err="1"/>
              <a:t>quam</a:t>
            </a:r>
            <a:r>
              <a:rPr lang="it-IT" dirty="0"/>
              <a:t> </a:t>
            </a:r>
            <a:r>
              <a:rPr lang="it-IT" dirty="0" err="1"/>
              <a:t>noscis</a:t>
            </a:r>
            <a:r>
              <a:rPr lang="it-IT" dirty="0"/>
              <a:t> </a:t>
            </a:r>
            <a:r>
              <a:rPr lang="it-IT" dirty="0" err="1"/>
              <a:t>ovis</a:t>
            </a:r>
            <a:r>
              <a:rPr lang="it-IT" dirty="0"/>
              <a:t> gratissima» </a:t>
            </a:r>
            <a:r>
              <a:rPr lang="it-IT" dirty="0" err="1"/>
              <a:t>dixi</a:t>
            </a:r>
            <a:endParaRPr lang="it-IT" dirty="0"/>
          </a:p>
          <a:p>
            <a:pPr marL="114300" indent="0">
              <a:buNone/>
            </a:pPr>
            <a:r>
              <a:rPr lang="it-IT" dirty="0"/>
              <a:t>«ubera </a:t>
            </a:r>
            <a:r>
              <a:rPr lang="it-IT" dirty="0" err="1"/>
              <a:t>vix</a:t>
            </a:r>
            <a:r>
              <a:rPr lang="it-IT" dirty="0"/>
              <a:t> </a:t>
            </a:r>
            <a:r>
              <a:rPr lang="it-IT" dirty="0" err="1"/>
              <a:t>que</a:t>
            </a:r>
            <a:r>
              <a:rPr lang="it-IT" dirty="0"/>
              <a:t> </a:t>
            </a:r>
            <a:r>
              <a:rPr lang="it-IT" dirty="0" err="1"/>
              <a:t>ferre</a:t>
            </a:r>
            <a:r>
              <a:rPr lang="it-IT" dirty="0"/>
              <a:t> </a:t>
            </a:r>
            <a:r>
              <a:rPr lang="it-IT" dirty="0" err="1"/>
              <a:t>potest</a:t>
            </a:r>
            <a:r>
              <a:rPr lang="it-IT" dirty="0"/>
              <a:t>, </a:t>
            </a:r>
            <a:r>
              <a:rPr lang="it-IT" dirty="0" err="1"/>
              <a:t>tam</a:t>
            </a:r>
            <a:r>
              <a:rPr lang="it-IT" dirty="0"/>
              <a:t> </a:t>
            </a:r>
            <a:r>
              <a:rPr lang="it-IT" dirty="0" err="1"/>
              <a:t>lactis</a:t>
            </a:r>
            <a:r>
              <a:rPr lang="it-IT" dirty="0"/>
              <a:t> </a:t>
            </a:r>
            <a:r>
              <a:rPr lang="it-IT" dirty="0" err="1"/>
              <a:t>abundans</a:t>
            </a:r>
            <a:r>
              <a:rPr lang="it-IT" dirty="0"/>
              <a:t>;</a:t>
            </a:r>
          </a:p>
          <a:p>
            <a:pPr marL="114300" indent="0">
              <a:buNone/>
            </a:pPr>
            <a:r>
              <a:rPr lang="it-IT" dirty="0"/>
              <a:t>rupe sub ingenti </a:t>
            </a:r>
            <a:r>
              <a:rPr lang="it-IT" dirty="0" err="1"/>
              <a:t>carptas</a:t>
            </a:r>
            <a:r>
              <a:rPr lang="it-IT" dirty="0"/>
              <a:t> modo </a:t>
            </a:r>
            <a:r>
              <a:rPr lang="it-IT" dirty="0" err="1"/>
              <a:t>ruminat</a:t>
            </a:r>
            <a:r>
              <a:rPr lang="it-IT" dirty="0"/>
              <a:t> </a:t>
            </a:r>
            <a:r>
              <a:rPr lang="it-IT" dirty="0" err="1"/>
              <a:t>herbas</a:t>
            </a:r>
            <a:r>
              <a:rPr lang="it-IT" dirty="0"/>
              <a:t>;</a:t>
            </a:r>
          </a:p>
          <a:p>
            <a:pPr marL="114300" indent="0">
              <a:buNone/>
            </a:pPr>
            <a:r>
              <a:rPr lang="it-IT" dirty="0"/>
              <a:t>nulli </a:t>
            </a:r>
            <a:r>
              <a:rPr lang="it-IT" dirty="0" err="1"/>
              <a:t>iuncta</a:t>
            </a:r>
            <a:r>
              <a:rPr lang="it-IT" dirty="0"/>
              <a:t> </a:t>
            </a:r>
            <a:r>
              <a:rPr lang="it-IT" dirty="0" err="1"/>
              <a:t>gregi</a:t>
            </a:r>
            <a:r>
              <a:rPr lang="it-IT" dirty="0"/>
              <a:t> </a:t>
            </a:r>
            <a:r>
              <a:rPr lang="it-IT" dirty="0" err="1"/>
              <a:t>nullis</a:t>
            </a:r>
            <a:r>
              <a:rPr lang="it-IT" dirty="0"/>
              <a:t> </a:t>
            </a:r>
            <a:r>
              <a:rPr lang="it-IT" dirty="0" err="1"/>
              <a:t>assuetaque</a:t>
            </a:r>
            <a:r>
              <a:rPr lang="it-IT" dirty="0"/>
              <a:t> </a:t>
            </a:r>
            <a:r>
              <a:rPr lang="it-IT" dirty="0" err="1"/>
              <a:t>caulis</a:t>
            </a:r>
            <a:r>
              <a:rPr lang="it-IT" dirty="0"/>
              <a:t>,</a:t>
            </a:r>
          </a:p>
          <a:p>
            <a:pPr marL="114300" indent="0">
              <a:buNone/>
            </a:pPr>
            <a:r>
              <a:rPr lang="it-IT" dirty="0"/>
              <a:t>sponte venire </a:t>
            </a:r>
            <a:r>
              <a:rPr lang="it-IT" dirty="0" err="1"/>
              <a:t>solet</a:t>
            </a:r>
            <a:r>
              <a:rPr lang="it-IT" dirty="0"/>
              <a:t>, </a:t>
            </a:r>
            <a:r>
              <a:rPr lang="it-IT" dirty="0" err="1"/>
              <a:t>numquam</a:t>
            </a:r>
            <a:r>
              <a:rPr lang="it-IT" dirty="0"/>
              <a:t> vi, </a:t>
            </a:r>
            <a:r>
              <a:rPr lang="it-IT" dirty="0" err="1"/>
              <a:t>poscere</a:t>
            </a:r>
            <a:r>
              <a:rPr lang="it-IT" dirty="0"/>
              <a:t> </a:t>
            </a:r>
            <a:r>
              <a:rPr lang="it-IT" dirty="0" err="1"/>
              <a:t>mulctram</a:t>
            </a:r>
            <a:r>
              <a:rPr lang="it-IT" dirty="0"/>
              <a:t>.</a:t>
            </a:r>
          </a:p>
          <a:p>
            <a:pPr marL="114300" indent="0">
              <a:buNone/>
            </a:pPr>
            <a:r>
              <a:rPr lang="it-IT" dirty="0" err="1"/>
              <a:t>Hanc</a:t>
            </a:r>
            <a:r>
              <a:rPr lang="it-IT" dirty="0"/>
              <a:t> ego </a:t>
            </a:r>
            <a:r>
              <a:rPr lang="it-IT" dirty="0" err="1"/>
              <a:t>prestolor</a:t>
            </a:r>
            <a:r>
              <a:rPr lang="it-IT" dirty="0"/>
              <a:t> </a:t>
            </a:r>
            <a:r>
              <a:rPr lang="it-IT" dirty="0" err="1"/>
              <a:t>manibus</a:t>
            </a:r>
            <a:r>
              <a:rPr lang="it-IT" dirty="0"/>
              <a:t> </a:t>
            </a:r>
            <a:r>
              <a:rPr lang="it-IT" dirty="0" err="1"/>
              <a:t>mulgere</a:t>
            </a:r>
            <a:r>
              <a:rPr lang="it-IT" dirty="0"/>
              <a:t> </a:t>
            </a:r>
            <a:r>
              <a:rPr lang="it-IT" dirty="0" err="1"/>
              <a:t>paratis</a:t>
            </a:r>
            <a:r>
              <a:rPr lang="it-IT" dirty="0"/>
              <a:t>,</a:t>
            </a:r>
          </a:p>
          <a:p>
            <a:pPr marL="114300" indent="0">
              <a:buNone/>
            </a:pPr>
            <a:r>
              <a:rPr lang="it-IT" dirty="0" err="1"/>
              <a:t>hac</a:t>
            </a:r>
            <a:r>
              <a:rPr lang="it-IT" dirty="0"/>
              <a:t> </a:t>
            </a:r>
            <a:r>
              <a:rPr lang="it-IT" dirty="0" err="1"/>
              <a:t>inplebo</a:t>
            </a:r>
            <a:r>
              <a:rPr lang="it-IT" dirty="0"/>
              <a:t> </a:t>
            </a:r>
            <a:r>
              <a:rPr lang="it-IT" dirty="0" err="1"/>
              <a:t>decem</a:t>
            </a:r>
            <a:r>
              <a:rPr lang="it-IT" dirty="0"/>
              <a:t> </a:t>
            </a:r>
            <a:r>
              <a:rPr lang="it-IT" dirty="0" err="1"/>
              <a:t>missurus</a:t>
            </a:r>
            <a:r>
              <a:rPr lang="it-IT" dirty="0"/>
              <a:t> </a:t>
            </a:r>
            <a:r>
              <a:rPr lang="it-IT" dirty="0" err="1"/>
              <a:t>vascula</a:t>
            </a:r>
            <a:r>
              <a:rPr lang="it-IT" dirty="0"/>
              <a:t> </a:t>
            </a:r>
            <a:r>
              <a:rPr lang="it-IT" dirty="0" err="1"/>
              <a:t>Mopso</a:t>
            </a:r>
            <a:r>
              <a:rPr lang="it-IT" dirty="0"/>
              <a:t>.</a:t>
            </a:r>
          </a:p>
          <a:p>
            <a:pPr marL="114300" indent="0">
              <a:buNone/>
            </a:pPr>
            <a:r>
              <a:rPr lang="it-IT" dirty="0"/>
              <a:t>Tu </a:t>
            </a:r>
            <a:r>
              <a:rPr lang="it-IT" dirty="0" err="1"/>
              <a:t>tamen</a:t>
            </a:r>
            <a:r>
              <a:rPr lang="it-IT" dirty="0"/>
              <a:t> </a:t>
            </a:r>
            <a:r>
              <a:rPr lang="it-IT" dirty="0" err="1"/>
              <a:t>interdum</a:t>
            </a:r>
            <a:r>
              <a:rPr lang="it-IT" dirty="0"/>
              <a:t> </a:t>
            </a:r>
            <a:r>
              <a:rPr lang="it-IT" dirty="0" err="1"/>
              <a:t>capros</a:t>
            </a:r>
            <a:r>
              <a:rPr lang="it-IT" dirty="0"/>
              <a:t> </a:t>
            </a:r>
            <a:r>
              <a:rPr lang="it-IT" dirty="0" err="1"/>
              <a:t>meditere</a:t>
            </a:r>
            <a:r>
              <a:rPr lang="it-IT" dirty="0"/>
              <a:t> </a:t>
            </a:r>
            <a:r>
              <a:rPr lang="it-IT" dirty="0" err="1"/>
              <a:t>petulcos</a:t>
            </a:r>
            <a:endParaRPr lang="it-IT" dirty="0"/>
          </a:p>
          <a:p>
            <a:pPr marL="114300" indent="0">
              <a:buNone/>
            </a:pPr>
            <a:r>
              <a:rPr lang="it-IT" dirty="0"/>
              <a:t>et </a:t>
            </a:r>
            <a:r>
              <a:rPr lang="it-IT" dirty="0" err="1"/>
              <a:t>duris</a:t>
            </a:r>
            <a:r>
              <a:rPr lang="it-IT" dirty="0"/>
              <a:t> </a:t>
            </a:r>
            <a:r>
              <a:rPr lang="it-IT" dirty="0" err="1"/>
              <a:t>crustis</a:t>
            </a:r>
            <a:r>
              <a:rPr lang="it-IT" dirty="0"/>
              <a:t> </a:t>
            </a:r>
            <a:r>
              <a:rPr lang="it-IT" dirty="0" err="1"/>
              <a:t>discas</a:t>
            </a:r>
            <a:r>
              <a:rPr lang="it-IT" dirty="0"/>
              <a:t> </a:t>
            </a:r>
            <a:r>
              <a:rPr lang="it-IT" dirty="0" err="1"/>
              <a:t>infigere</a:t>
            </a:r>
            <a:r>
              <a:rPr lang="it-IT" dirty="0"/>
              <a:t> </a:t>
            </a:r>
            <a:r>
              <a:rPr lang="it-IT" dirty="0" err="1"/>
              <a:t>dentes</a:t>
            </a:r>
            <a:r>
              <a:rPr lang="it-IT" dirty="0"/>
              <a:t>».</a:t>
            </a:r>
          </a:p>
          <a:p>
            <a:pPr marL="114300" indent="0">
              <a:buNone/>
            </a:pPr>
            <a:r>
              <a:rPr lang="it-IT" dirty="0" err="1"/>
              <a:t>Talia</a:t>
            </a:r>
            <a:r>
              <a:rPr lang="it-IT" dirty="0"/>
              <a:t> sub </a:t>
            </a:r>
            <a:r>
              <a:rPr lang="it-IT" dirty="0" err="1"/>
              <a:t>quercu</a:t>
            </a:r>
            <a:r>
              <a:rPr lang="it-IT" dirty="0"/>
              <a:t> </a:t>
            </a:r>
            <a:r>
              <a:rPr lang="it-IT" dirty="0" err="1"/>
              <a:t>Melibeus</a:t>
            </a:r>
            <a:r>
              <a:rPr lang="it-IT" dirty="0"/>
              <a:t> et ipse </a:t>
            </a:r>
            <a:r>
              <a:rPr lang="it-IT" dirty="0" err="1"/>
              <a:t>canebam</a:t>
            </a:r>
            <a:r>
              <a:rPr lang="it-IT" dirty="0"/>
              <a:t>,</a:t>
            </a:r>
          </a:p>
          <a:p>
            <a:pPr marL="114300" indent="0">
              <a:buNone/>
            </a:pPr>
            <a:r>
              <a:rPr lang="it-IT" dirty="0"/>
              <a:t>parva </a:t>
            </a:r>
            <a:r>
              <a:rPr lang="it-IT" dirty="0" err="1"/>
              <a:t>tabernacla</a:t>
            </a:r>
            <a:r>
              <a:rPr lang="it-IT" dirty="0"/>
              <a:t> nobis dum </a:t>
            </a:r>
            <a:r>
              <a:rPr lang="it-IT" dirty="0" err="1"/>
              <a:t>farra</a:t>
            </a:r>
            <a:r>
              <a:rPr lang="it-IT" dirty="0"/>
              <a:t> </a:t>
            </a:r>
            <a:r>
              <a:rPr lang="it-IT" dirty="0" err="1"/>
              <a:t>coquebant</a:t>
            </a:r>
            <a:r>
              <a:rPr lang="it-IT" dirty="0"/>
              <a:t>.	</a:t>
            </a:r>
          </a:p>
          <a:p>
            <a:pPr marL="114300" indent="0">
              <a:buNone/>
            </a:pPr>
            <a:endParaRPr lang="it-IT" dirty="0"/>
          </a:p>
          <a:p>
            <a:pPr marL="114300" indent="0">
              <a:buNone/>
            </a:pPr>
            <a:endParaRPr lang="it-IT" dirty="0"/>
          </a:p>
        </p:txBody>
      </p:sp>
    </p:spTree>
    <p:extLst>
      <p:ext uri="{BB962C8B-B14F-4D97-AF65-F5344CB8AC3E}">
        <p14:creationId xmlns:p14="http://schemas.microsoft.com/office/powerpoint/2010/main" val="1397672698"/>
      </p:ext>
    </p:extLst>
  </p:cSld>
  <p:clrMapOvr>
    <a:masterClrMapping/>
  </p:clrMapOvr>
</p:sld>
</file>

<file path=ppt/theme/theme1.xml><?xml version="1.0" encoding="utf-8"?>
<a:theme xmlns:a="http://schemas.openxmlformats.org/drawingml/2006/main" name="Celestiale">
  <a:themeElements>
    <a:clrScheme name="Aspect">
      <a:dk1>
        <a:srgbClr val="000000"/>
      </a:dk1>
      <a:lt1>
        <a:srgbClr val="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TotalTime>
  <Words>1007</Words>
  <Application>Microsoft Office PowerPoint</Application>
  <PresentationFormat>Widescreen</PresentationFormat>
  <Paragraphs>683</Paragraphs>
  <Slides>22</Slides>
  <Notes>3</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22</vt:i4>
      </vt:variant>
    </vt:vector>
  </HeadingPairs>
  <TitlesOfParts>
    <vt:vector size="27" baseType="lpstr">
      <vt:lpstr>Arial</vt:lpstr>
      <vt:lpstr>Calibri</vt:lpstr>
      <vt:lpstr>Calibri Light</vt:lpstr>
      <vt:lpstr>Corbel</vt:lpstr>
      <vt:lpstr>Celestiale</vt:lpstr>
      <vt:lpstr>CORSO CELD – UNIGE  PROF.SSA SERENA FERRANDO LABORATORIO DOCENTI  21 marzo 2024  A MARGINE DELLA LEZIONE DEL PROF. MARCO PETOLETTI «Dante poeta latino: la tenzone bucolica con maestro Giovanni del Virgilio»</vt:lpstr>
      <vt:lpstr>Presentazione standard di PowerPoint</vt:lpstr>
      <vt:lpstr> 1. A MARGINE DELLA LEZIONE: METTIAMO IN COMUNE LE NOSTRE IDEE</vt:lpstr>
      <vt:lpstr>Presentazione standard di PowerPoint</vt:lpstr>
      <vt:lpstr>2. Dove leggere Dante online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PROPOSTA DIDATTICA 1</vt:lpstr>
      <vt:lpstr>PROPOSTA DIDATTICA 2</vt:lpstr>
      <vt:lpstr>PROPOSTA DIDATTICA 3</vt:lpstr>
      <vt:lpstr>PROPOSTA DIDATTICA 4</vt:lpstr>
      <vt:lpstr>PROPOSTA DIDATTICA 5: IL DEBATE  DI COSA SI TRATTA? QUANDO SI USA?  IMMAGINIAMO UN DEBATE TRA DANTE E DEL VIRGILIO…</vt:lpstr>
      <vt:lpstr>LABORATORIO   QUALE PERCORSO?  PER QUALI STUDENTI?  IN QUALI TEMPI E CON QUALI MATERIALI?  COSA PREVEDE LA CONSEGNA?   RICERCA DI MATERIALI SIGNIFICATIVI E BREVE PROPOSTA  ESPOSIZIONE DEI RISULTATI DI RICERCA E CONCLUSIONI</vt:lpstr>
      <vt:lpstr>GRAZIE PER LA VOSTRA ATTENZIONE E PER IL VOSTRO LAVORO IN QUESTO NOSTRO CORSO DI AGGIORNAMENTO!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CELD – UNIGE  PROF.SSA SERENA FERRANDO LABORATORIO DOCENTI  30 NOVEMBRE 2023 A MARGINE DELLA LEZIONE DELLA PROF.SSA ALICE BORGNA «PROF, MA A COSA SERVE? INSEGNARE LATINO OGGI,  TRA CANCEL CULTURE E UTILOCRAZIA»</dc:title>
  <dc:creator>Serena Ferrando</dc:creator>
  <cp:lastModifiedBy>serena ferrando</cp:lastModifiedBy>
  <cp:revision>55</cp:revision>
  <dcterms:modified xsi:type="dcterms:W3CDTF">2024-03-20T18:36:32Z</dcterms:modified>
</cp:coreProperties>
</file>